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55"/>
  </p:notesMasterIdLst>
  <p:sldIdLst>
    <p:sldId id="256" r:id="rId3"/>
    <p:sldId id="290" r:id="rId4"/>
    <p:sldId id="291" r:id="rId5"/>
    <p:sldId id="292" r:id="rId6"/>
    <p:sldId id="293" r:id="rId7"/>
    <p:sldId id="294" r:id="rId8"/>
    <p:sldId id="295" r:id="rId9"/>
    <p:sldId id="296" r:id="rId10"/>
    <p:sldId id="297" r:id="rId11"/>
    <p:sldId id="298" r:id="rId12"/>
    <p:sldId id="299" r:id="rId13"/>
    <p:sldId id="300" r:id="rId14"/>
    <p:sldId id="301" r:id="rId15"/>
    <p:sldId id="302" r:id="rId16"/>
    <p:sldId id="303" r:id="rId17"/>
    <p:sldId id="304" r:id="rId18"/>
    <p:sldId id="305" r:id="rId19"/>
    <p:sldId id="306" r:id="rId20"/>
    <p:sldId id="307" r:id="rId21"/>
    <p:sldId id="257" r:id="rId22"/>
    <p:sldId id="258" r:id="rId23"/>
    <p:sldId id="259" r:id="rId24"/>
    <p:sldId id="260" r:id="rId25"/>
    <p:sldId id="261" r:id="rId26"/>
    <p:sldId id="262" r:id="rId27"/>
    <p:sldId id="263" r:id="rId28"/>
    <p:sldId id="264" r:id="rId29"/>
    <p:sldId id="265" r:id="rId30"/>
    <p:sldId id="266" r:id="rId31"/>
    <p:sldId id="267" r:id="rId32"/>
    <p:sldId id="268" r:id="rId33"/>
    <p:sldId id="269" r:id="rId34"/>
    <p:sldId id="270" r:id="rId35"/>
    <p:sldId id="271" r:id="rId36"/>
    <p:sldId id="272" r:id="rId37"/>
    <p:sldId id="273" r:id="rId38"/>
    <p:sldId id="274" r:id="rId39"/>
    <p:sldId id="275" r:id="rId40"/>
    <p:sldId id="276" r:id="rId41"/>
    <p:sldId id="277" r:id="rId42"/>
    <p:sldId id="278" r:id="rId43"/>
    <p:sldId id="279" r:id="rId44"/>
    <p:sldId id="280" r:id="rId45"/>
    <p:sldId id="281" r:id="rId46"/>
    <p:sldId id="282" r:id="rId47"/>
    <p:sldId id="283" r:id="rId48"/>
    <p:sldId id="284" r:id="rId49"/>
    <p:sldId id="285" r:id="rId50"/>
    <p:sldId id="286" r:id="rId51"/>
    <p:sldId id="287" r:id="rId52"/>
    <p:sldId id="288" r:id="rId53"/>
    <p:sldId id="289" r:id="rId54"/>
  </p:sldIdLst>
  <p:sldSz cx="9144000" cy="5143500" type="screen16x9"/>
  <p:notesSz cx="6858000" cy="9144000"/>
  <p:embeddedFontLst>
    <p:embeddedFont>
      <p:font typeface="Calibri" panose="020F0502020204030204" pitchFamily="34" charset="0"/>
      <p:regular r:id="rId56"/>
      <p:bold r:id="rId57"/>
      <p:italic r:id="rId58"/>
      <p:boldItalic r:id="rId59"/>
    </p:embeddedFont>
    <p:embeddedFont>
      <p:font typeface="Cambria Math" panose="02040503050406030204" pitchFamily="18" charset="0"/>
      <p:regular r:id="rId60"/>
    </p:embeddedFont>
    <p:embeddedFont>
      <p:font typeface="Fira Sans Extra Condensed" panose="020B0503050000020004" pitchFamily="34" charset="0"/>
      <p:regular r:id="rId61"/>
      <p:bold r:id="rId62"/>
      <p:italic r:id="rId63"/>
      <p:boldItalic r:id="rId64"/>
    </p:embeddedFont>
    <p:embeddedFont>
      <p:font typeface="Fira Sans Extra Condensed Light" panose="020B0403050000020004" pitchFamily="34" charset="0"/>
      <p:regular r:id="rId65"/>
      <p:bold r:id="rId66"/>
      <p:italic r:id="rId67"/>
      <p:boldItalic r:id="rId68"/>
    </p:embeddedFont>
    <p:embeddedFont>
      <p:font typeface="Fira Sans Extra Condensed Medium" panose="020B0604020202020204" charset="0"/>
      <p:regular r:id="rId69"/>
      <p:bold r:id="rId70"/>
      <p:italic r:id="rId71"/>
      <p:boldItalic r:id="rId72"/>
    </p:embeddedFont>
    <p:embeddedFont>
      <p:font typeface="Poppins" panose="00000500000000000000" pitchFamily="2" charset="0"/>
      <p:regular r:id="rId73"/>
      <p:bold r:id="rId74"/>
      <p:italic r:id="rId75"/>
      <p:boldItalic r:id="rId76"/>
    </p:embeddedFont>
    <p:embeddedFont>
      <p:font typeface="Proxima Nova" panose="020B0604020202020204" charset="0"/>
      <p:regular r:id="rId77"/>
      <p:bold r:id="rId78"/>
      <p:italic r:id="rId79"/>
      <p:boldItalic r:id="rId80"/>
    </p:embeddedFont>
    <p:embeddedFont>
      <p:font typeface="Proxima Nova Semibold" panose="020B0604020202020204" charset="0"/>
      <p:regular r:id="rId81"/>
      <p:bold r:id="rId82"/>
      <p:boldItalic r:id="rId83"/>
    </p:embeddedFont>
    <p:embeddedFont>
      <p:font typeface="Roboto" panose="02000000000000000000" pitchFamily="2" charset="0"/>
      <p:regular r:id="rId84"/>
      <p:bold r:id="rId85"/>
      <p:italic r:id="rId86"/>
      <p:boldItalic r:id="rId87"/>
    </p:embeddedFont>
    <p:embeddedFont>
      <p:font typeface="Roboto Medium" panose="02000000000000000000" pitchFamily="2" charset="0"/>
      <p:regular r:id="rId88"/>
      <p:bold r:id="rId89"/>
      <p:italic r:id="rId90"/>
      <p:boldItalic r:id="rId9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988"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8.fntdata"/><Relationship Id="rId68" Type="http://schemas.openxmlformats.org/officeDocument/2006/relationships/font" Target="fonts/font13.fntdata"/><Relationship Id="rId84" Type="http://schemas.openxmlformats.org/officeDocument/2006/relationships/font" Target="fonts/font29.fntdata"/><Relationship Id="rId89" Type="http://schemas.openxmlformats.org/officeDocument/2006/relationships/font" Target="fonts/font3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3.fntdata"/><Relationship Id="rId74" Type="http://schemas.openxmlformats.org/officeDocument/2006/relationships/font" Target="fonts/font19.fntdata"/><Relationship Id="rId79" Type="http://schemas.openxmlformats.org/officeDocument/2006/relationships/font" Target="fonts/font24.fntdata"/><Relationship Id="rId5" Type="http://schemas.openxmlformats.org/officeDocument/2006/relationships/slide" Target="slides/slide3.xml"/><Relationship Id="rId90" Type="http://schemas.openxmlformats.org/officeDocument/2006/relationships/font" Target="fonts/font35.fntdata"/><Relationship Id="rId95" Type="http://schemas.openxmlformats.org/officeDocument/2006/relationships/tableStyles" Target="tableStyle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9.fntdata"/><Relationship Id="rId69" Type="http://schemas.openxmlformats.org/officeDocument/2006/relationships/font" Target="fonts/font14.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7.fntdata"/><Relationship Id="rId80" Type="http://schemas.openxmlformats.org/officeDocument/2006/relationships/font" Target="fonts/font25.fntdata"/><Relationship Id="rId85" Type="http://schemas.openxmlformats.org/officeDocument/2006/relationships/font" Target="fonts/font30.fntdata"/><Relationship Id="rId93"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7.fntdata"/><Relationship Id="rId70" Type="http://schemas.openxmlformats.org/officeDocument/2006/relationships/font" Target="fonts/font15.fntdata"/><Relationship Id="rId75" Type="http://schemas.openxmlformats.org/officeDocument/2006/relationships/font" Target="fonts/font20.fntdata"/><Relationship Id="rId83" Type="http://schemas.openxmlformats.org/officeDocument/2006/relationships/font" Target="fonts/font28.fntdata"/><Relationship Id="rId88" Type="http://schemas.openxmlformats.org/officeDocument/2006/relationships/font" Target="fonts/font33.fntdata"/><Relationship Id="rId91" Type="http://schemas.openxmlformats.org/officeDocument/2006/relationships/font" Target="fonts/font3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5.fntdata"/><Relationship Id="rId65" Type="http://schemas.openxmlformats.org/officeDocument/2006/relationships/font" Target="fonts/font10.fntdata"/><Relationship Id="rId73" Type="http://schemas.openxmlformats.org/officeDocument/2006/relationships/font" Target="fonts/font18.fntdata"/><Relationship Id="rId78" Type="http://schemas.openxmlformats.org/officeDocument/2006/relationships/font" Target="fonts/font23.fntdata"/><Relationship Id="rId81" Type="http://schemas.openxmlformats.org/officeDocument/2006/relationships/font" Target="fonts/font26.fntdata"/><Relationship Id="rId86" Type="http://schemas.openxmlformats.org/officeDocument/2006/relationships/font" Target="fonts/font31.fntdata"/><Relationship Id="rId94"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notesMaster" Target="notesMasters/notesMaster1.xml"/><Relationship Id="rId76" Type="http://schemas.openxmlformats.org/officeDocument/2006/relationships/font" Target="fonts/font21.fntdata"/><Relationship Id="rId7" Type="http://schemas.openxmlformats.org/officeDocument/2006/relationships/slide" Target="slides/slide5.xml"/><Relationship Id="rId71" Type="http://schemas.openxmlformats.org/officeDocument/2006/relationships/font" Target="fonts/font16.fntdata"/><Relationship Id="rId92" Type="http://schemas.openxmlformats.org/officeDocument/2006/relationships/presProps" Target="presProps.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1.fntdata"/><Relationship Id="rId87" Type="http://schemas.openxmlformats.org/officeDocument/2006/relationships/font" Target="fonts/font32.fntdata"/><Relationship Id="rId61" Type="http://schemas.openxmlformats.org/officeDocument/2006/relationships/font" Target="fonts/font6.fntdata"/><Relationship Id="rId82" Type="http://schemas.openxmlformats.org/officeDocument/2006/relationships/font" Target="fonts/font27.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font" Target="fonts/font1.fntdata"/><Relationship Id="rId77" Type="http://schemas.openxmlformats.org/officeDocument/2006/relationships/font" Target="fonts/font22.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042E403-EB79-4944-9E74-0738C4C71CF0}" type="doc">
      <dgm:prSet loTypeId="urn:microsoft.com/office/officeart/2005/8/layout/process3" loCatId="process" qsTypeId="urn:microsoft.com/office/officeart/2005/8/quickstyle/simple1" qsCatId="simple" csTypeId="urn:microsoft.com/office/officeart/2005/8/colors/accent1_2" csCatId="accent1" phldr="1"/>
      <dgm:spPr/>
      <dgm:t>
        <a:bodyPr/>
        <a:lstStyle/>
        <a:p>
          <a:endParaRPr lang="en-MY"/>
        </a:p>
      </dgm:t>
    </dgm:pt>
    <dgm:pt modelId="{FB8EE6DD-9BED-4042-A5A2-5C0896F57AC7}">
      <dgm:prSet phldrT="[Text]"/>
      <dgm:spPr/>
      <dgm:t>
        <a:bodyPr/>
        <a:lstStyle/>
        <a:p>
          <a:r>
            <a:rPr lang="en-US" dirty="0"/>
            <a:t>Collect data</a:t>
          </a:r>
          <a:endParaRPr lang="en-MY" dirty="0"/>
        </a:p>
      </dgm:t>
    </dgm:pt>
    <dgm:pt modelId="{C3F354C0-DEA4-4EDE-B548-E211EFDB3B57}" type="parTrans" cxnId="{2F8FEFA2-9E0A-403D-BBD1-51E7DCE66657}">
      <dgm:prSet/>
      <dgm:spPr/>
      <dgm:t>
        <a:bodyPr/>
        <a:lstStyle/>
        <a:p>
          <a:endParaRPr lang="en-MY"/>
        </a:p>
      </dgm:t>
    </dgm:pt>
    <dgm:pt modelId="{EA4604E7-CBE4-4499-9319-B07D179C4EE4}" type="sibTrans" cxnId="{2F8FEFA2-9E0A-403D-BBD1-51E7DCE66657}">
      <dgm:prSet/>
      <dgm:spPr/>
      <dgm:t>
        <a:bodyPr/>
        <a:lstStyle/>
        <a:p>
          <a:endParaRPr lang="en-MY"/>
        </a:p>
      </dgm:t>
    </dgm:pt>
    <dgm:pt modelId="{58E1040F-E8C3-4078-93E1-4BCE7FE9EB9E}">
      <dgm:prSet phldrT="[Text]"/>
      <dgm:spPr/>
      <dgm:t>
        <a:bodyPr/>
        <a:lstStyle/>
        <a:p>
          <a:r>
            <a:rPr lang="en-US" dirty="0"/>
            <a:t>MPOC (Malaysian Palm Oil Council)</a:t>
          </a:r>
          <a:endParaRPr lang="en-MY" dirty="0"/>
        </a:p>
      </dgm:t>
    </dgm:pt>
    <dgm:pt modelId="{9D33CEB4-10B9-46AA-B548-83172444F930}" type="parTrans" cxnId="{E8DD5387-5560-400E-960E-D087BB3CF6F2}">
      <dgm:prSet/>
      <dgm:spPr/>
      <dgm:t>
        <a:bodyPr/>
        <a:lstStyle/>
        <a:p>
          <a:endParaRPr lang="en-MY"/>
        </a:p>
      </dgm:t>
    </dgm:pt>
    <dgm:pt modelId="{193658DF-9605-4251-AC37-F347EC679358}" type="sibTrans" cxnId="{E8DD5387-5560-400E-960E-D087BB3CF6F2}">
      <dgm:prSet/>
      <dgm:spPr/>
      <dgm:t>
        <a:bodyPr/>
        <a:lstStyle/>
        <a:p>
          <a:endParaRPr lang="en-MY"/>
        </a:p>
      </dgm:t>
    </dgm:pt>
    <dgm:pt modelId="{4B32951B-093F-4FC8-9EA6-D25F1408975E}">
      <dgm:prSet phldrT="[Text]"/>
      <dgm:spPr/>
      <dgm:t>
        <a:bodyPr/>
        <a:lstStyle/>
        <a:p>
          <a:r>
            <a:rPr lang="en-US" dirty="0"/>
            <a:t>EDA and Statistical Test</a:t>
          </a:r>
          <a:endParaRPr lang="en-MY" dirty="0"/>
        </a:p>
      </dgm:t>
    </dgm:pt>
    <dgm:pt modelId="{A7260F4C-0F2B-45E4-A05B-2238B8ABAEB8}" type="parTrans" cxnId="{CCAD68C4-8930-4781-A177-D8298CEE403C}">
      <dgm:prSet/>
      <dgm:spPr/>
      <dgm:t>
        <a:bodyPr/>
        <a:lstStyle/>
        <a:p>
          <a:endParaRPr lang="en-MY"/>
        </a:p>
      </dgm:t>
    </dgm:pt>
    <dgm:pt modelId="{1BAC3234-C8AA-47C6-A6EC-F5766E5AC317}" type="sibTrans" cxnId="{CCAD68C4-8930-4781-A177-D8298CEE403C}">
      <dgm:prSet/>
      <dgm:spPr/>
      <dgm:t>
        <a:bodyPr/>
        <a:lstStyle/>
        <a:p>
          <a:endParaRPr lang="en-MY"/>
        </a:p>
      </dgm:t>
    </dgm:pt>
    <dgm:pt modelId="{C3874EC2-6DD8-4FFC-9CCA-2E68EF7C9D52}">
      <dgm:prSet phldrT="[Text]"/>
      <dgm:spPr/>
      <dgm:t>
        <a:bodyPr/>
        <a:lstStyle/>
        <a:p>
          <a:r>
            <a:rPr lang="en-US" dirty="0"/>
            <a:t>Visual plotting</a:t>
          </a:r>
          <a:endParaRPr lang="en-MY" dirty="0"/>
        </a:p>
      </dgm:t>
    </dgm:pt>
    <dgm:pt modelId="{FCAD908F-C5E8-4A9C-9AD5-EF493F5C691D}" type="parTrans" cxnId="{1006C16D-9E34-4ABB-8029-66B22D8323AB}">
      <dgm:prSet/>
      <dgm:spPr/>
      <dgm:t>
        <a:bodyPr/>
        <a:lstStyle/>
        <a:p>
          <a:endParaRPr lang="en-MY"/>
        </a:p>
      </dgm:t>
    </dgm:pt>
    <dgm:pt modelId="{1ED82D7D-52BF-405E-A7E9-A80E21BE15B9}" type="sibTrans" cxnId="{1006C16D-9E34-4ABB-8029-66B22D8323AB}">
      <dgm:prSet/>
      <dgm:spPr/>
      <dgm:t>
        <a:bodyPr/>
        <a:lstStyle/>
        <a:p>
          <a:endParaRPr lang="en-MY"/>
        </a:p>
      </dgm:t>
    </dgm:pt>
    <dgm:pt modelId="{98AB10E7-5DAB-4E7C-9A02-E5D309C86CAE}">
      <dgm:prSet phldrT="[Text]"/>
      <dgm:spPr/>
      <dgm:t>
        <a:bodyPr/>
        <a:lstStyle/>
        <a:p>
          <a:r>
            <a:rPr lang="en-US" dirty="0"/>
            <a:t>Splitting data set</a:t>
          </a:r>
          <a:endParaRPr lang="en-MY" dirty="0"/>
        </a:p>
      </dgm:t>
    </dgm:pt>
    <dgm:pt modelId="{1D855A3D-57C2-4ABA-888F-17A86DC5ECC4}" type="parTrans" cxnId="{53EC150E-2004-4650-B51C-CC27DA57E51B}">
      <dgm:prSet/>
      <dgm:spPr/>
      <dgm:t>
        <a:bodyPr/>
        <a:lstStyle/>
        <a:p>
          <a:endParaRPr lang="en-MY"/>
        </a:p>
      </dgm:t>
    </dgm:pt>
    <dgm:pt modelId="{4F316DD4-12C6-490E-9ED8-D1FAF02BCCE7}" type="sibTrans" cxnId="{53EC150E-2004-4650-B51C-CC27DA57E51B}">
      <dgm:prSet/>
      <dgm:spPr/>
      <dgm:t>
        <a:bodyPr/>
        <a:lstStyle/>
        <a:p>
          <a:endParaRPr lang="en-MY"/>
        </a:p>
      </dgm:t>
    </dgm:pt>
    <dgm:pt modelId="{6E145AA3-272A-4098-BD38-7752DBB8024D}">
      <dgm:prSet phldrT="[Text]"/>
      <dgm:spPr/>
      <dgm:t>
        <a:bodyPr/>
        <a:lstStyle/>
        <a:p>
          <a:r>
            <a:rPr lang="en-US" dirty="0"/>
            <a:t>One-step ahead forecast</a:t>
          </a:r>
          <a:endParaRPr lang="en-MY" dirty="0"/>
        </a:p>
      </dgm:t>
    </dgm:pt>
    <dgm:pt modelId="{3AB390B6-9C26-4EAE-BF94-94312F7A3BB8}" type="parTrans" cxnId="{0A95A9CA-6335-43C4-9C35-75357CE660A1}">
      <dgm:prSet/>
      <dgm:spPr/>
      <dgm:t>
        <a:bodyPr/>
        <a:lstStyle/>
        <a:p>
          <a:endParaRPr lang="en-MY"/>
        </a:p>
      </dgm:t>
    </dgm:pt>
    <dgm:pt modelId="{FA1FEECC-3507-4E19-8606-1A788E5A300E}" type="sibTrans" cxnId="{0A95A9CA-6335-43C4-9C35-75357CE660A1}">
      <dgm:prSet/>
      <dgm:spPr/>
      <dgm:t>
        <a:bodyPr/>
        <a:lstStyle/>
        <a:p>
          <a:endParaRPr lang="en-MY"/>
        </a:p>
      </dgm:t>
    </dgm:pt>
    <dgm:pt modelId="{E04B78CE-ED81-46E5-B44C-3D716D0C6CBB}">
      <dgm:prSet phldrT="[Text]"/>
      <dgm:spPr/>
      <dgm:t>
        <a:bodyPr/>
        <a:lstStyle/>
        <a:p>
          <a:r>
            <a:rPr lang="en-US" dirty="0"/>
            <a:t>Stationarity</a:t>
          </a:r>
          <a:endParaRPr lang="en-MY" dirty="0"/>
        </a:p>
      </dgm:t>
    </dgm:pt>
    <dgm:pt modelId="{A90858B3-B7E0-4134-BE43-0EB394F214EE}" type="parTrans" cxnId="{E87EBDAB-7C06-4CD6-A537-32C7EAE52438}">
      <dgm:prSet/>
      <dgm:spPr/>
      <dgm:t>
        <a:bodyPr/>
        <a:lstStyle/>
        <a:p>
          <a:endParaRPr lang="en-MY"/>
        </a:p>
      </dgm:t>
    </dgm:pt>
    <dgm:pt modelId="{1599F846-89B1-42D0-9724-837ABF19C1D5}" type="sibTrans" cxnId="{E87EBDAB-7C06-4CD6-A537-32C7EAE52438}">
      <dgm:prSet/>
      <dgm:spPr/>
      <dgm:t>
        <a:bodyPr/>
        <a:lstStyle/>
        <a:p>
          <a:endParaRPr lang="en-MY"/>
        </a:p>
      </dgm:t>
    </dgm:pt>
    <dgm:pt modelId="{BF46DE3C-F942-442B-B321-7CD6E6F38C81}">
      <dgm:prSet phldrT="[Text]"/>
      <dgm:spPr/>
      <dgm:t>
        <a:bodyPr/>
        <a:lstStyle/>
        <a:p>
          <a:r>
            <a:rPr lang="en-US" dirty="0"/>
            <a:t>ACF and PACF</a:t>
          </a:r>
          <a:endParaRPr lang="en-MY" dirty="0"/>
        </a:p>
      </dgm:t>
    </dgm:pt>
    <dgm:pt modelId="{8D201958-FE40-4246-9EED-3C3141E2EF8E}" type="parTrans" cxnId="{3F558F3F-0E81-4219-AC87-3681913ECC74}">
      <dgm:prSet/>
      <dgm:spPr/>
      <dgm:t>
        <a:bodyPr/>
        <a:lstStyle/>
        <a:p>
          <a:endParaRPr lang="en-MY"/>
        </a:p>
      </dgm:t>
    </dgm:pt>
    <dgm:pt modelId="{F4AB1894-1813-4056-813B-A82C7E06D1C1}" type="sibTrans" cxnId="{3F558F3F-0E81-4219-AC87-3681913ECC74}">
      <dgm:prSet/>
      <dgm:spPr/>
      <dgm:t>
        <a:bodyPr/>
        <a:lstStyle/>
        <a:p>
          <a:endParaRPr lang="en-MY"/>
        </a:p>
      </dgm:t>
    </dgm:pt>
    <dgm:pt modelId="{D906BA06-E279-4A84-B966-7F8D08A3D9B9}">
      <dgm:prSet/>
      <dgm:spPr/>
      <dgm:t>
        <a:bodyPr/>
        <a:lstStyle/>
        <a:p>
          <a:r>
            <a:rPr lang="en-US" dirty="0"/>
            <a:t>Fit model</a:t>
          </a:r>
          <a:endParaRPr lang="en-MY" dirty="0"/>
        </a:p>
      </dgm:t>
    </dgm:pt>
    <dgm:pt modelId="{9D41F8BE-57DE-4FD4-BD14-5F31DD391F50}" type="parTrans" cxnId="{706AF29F-2CC5-4AF4-917D-373A8D33C5AD}">
      <dgm:prSet/>
      <dgm:spPr/>
      <dgm:t>
        <a:bodyPr/>
        <a:lstStyle/>
        <a:p>
          <a:endParaRPr lang="en-MY"/>
        </a:p>
      </dgm:t>
    </dgm:pt>
    <dgm:pt modelId="{53BF1AA4-CC02-47E0-8CA2-2A4823EFA91C}" type="sibTrans" cxnId="{706AF29F-2CC5-4AF4-917D-373A8D33C5AD}">
      <dgm:prSet/>
      <dgm:spPr/>
      <dgm:t>
        <a:bodyPr/>
        <a:lstStyle/>
        <a:p>
          <a:endParaRPr lang="en-MY"/>
        </a:p>
      </dgm:t>
    </dgm:pt>
    <dgm:pt modelId="{B924DCAA-E4BA-4AC0-A2F4-AD94283106FC}">
      <dgm:prSet/>
      <dgm:spPr/>
      <dgm:t>
        <a:bodyPr/>
        <a:lstStyle/>
        <a:p>
          <a:r>
            <a:rPr lang="en-US" dirty="0"/>
            <a:t>AR</a:t>
          </a:r>
          <a:endParaRPr lang="en-MY" dirty="0"/>
        </a:p>
      </dgm:t>
    </dgm:pt>
    <dgm:pt modelId="{F5034AA0-9BBA-4AD0-9276-B224FAAFE28D}" type="parTrans" cxnId="{C7F0DEF1-9086-4FB4-8B3F-28D07F83E11C}">
      <dgm:prSet/>
      <dgm:spPr/>
      <dgm:t>
        <a:bodyPr/>
        <a:lstStyle/>
        <a:p>
          <a:endParaRPr lang="en-MY"/>
        </a:p>
      </dgm:t>
    </dgm:pt>
    <dgm:pt modelId="{CA4EC7E7-FFAD-4F93-B4FE-21F5725B9156}" type="sibTrans" cxnId="{C7F0DEF1-9086-4FB4-8B3F-28D07F83E11C}">
      <dgm:prSet/>
      <dgm:spPr/>
      <dgm:t>
        <a:bodyPr/>
        <a:lstStyle/>
        <a:p>
          <a:endParaRPr lang="en-MY"/>
        </a:p>
      </dgm:t>
    </dgm:pt>
    <dgm:pt modelId="{3A81C04D-9F03-418B-906B-5848893CA3C2}">
      <dgm:prSet/>
      <dgm:spPr/>
      <dgm:t>
        <a:bodyPr/>
        <a:lstStyle/>
        <a:p>
          <a:r>
            <a:rPr lang="en-US" dirty="0"/>
            <a:t>MA</a:t>
          </a:r>
          <a:endParaRPr lang="en-MY" dirty="0"/>
        </a:p>
      </dgm:t>
    </dgm:pt>
    <dgm:pt modelId="{D4BF71FD-6A80-4170-9AEB-0729536137AC}" type="parTrans" cxnId="{9BA7BB22-7A01-4B51-BD69-62EE3B89E981}">
      <dgm:prSet/>
      <dgm:spPr/>
      <dgm:t>
        <a:bodyPr/>
        <a:lstStyle/>
        <a:p>
          <a:endParaRPr lang="en-MY"/>
        </a:p>
      </dgm:t>
    </dgm:pt>
    <dgm:pt modelId="{0C3654E3-2924-40C7-92E4-C56BEEA1E3EC}" type="sibTrans" cxnId="{9BA7BB22-7A01-4B51-BD69-62EE3B89E981}">
      <dgm:prSet/>
      <dgm:spPr/>
      <dgm:t>
        <a:bodyPr/>
        <a:lstStyle/>
        <a:p>
          <a:endParaRPr lang="en-MY"/>
        </a:p>
      </dgm:t>
    </dgm:pt>
    <dgm:pt modelId="{9B55A89D-C434-4F40-9BFD-4C54DAA96DC2}">
      <dgm:prSet/>
      <dgm:spPr/>
      <dgm:t>
        <a:bodyPr/>
        <a:lstStyle/>
        <a:p>
          <a:r>
            <a:rPr lang="en-US" dirty="0"/>
            <a:t>ARMA</a:t>
          </a:r>
          <a:endParaRPr lang="en-MY" dirty="0"/>
        </a:p>
      </dgm:t>
    </dgm:pt>
    <dgm:pt modelId="{1FFEE37C-1807-4852-BA3C-CAD3BABF018C}" type="parTrans" cxnId="{B2364CAA-C160-47F9-8BD9-70AA45BFBB5A}">
      <dgm:prSet/>
      <dgm:spPr/>
      <dgm:t>
        <a:bodyPr/>
        <a:lstStyle/>
        <a:p>
          <a:endParaRPr lang="en-MY"/>
        </a:p>
      </dgm:t>
    </dgm:pt>
    <dgm:pt modelId="{A8E70CE2-A3F9-428F-AA2E-100AB7AEF81E}" type="sibTrans" cxnId="{B2364CAA-C160-47F9-8BD9-70AA45BFBB5A}">
      <dgm:prSet/>
      <dgm:spPr/>
      <dgm:t>
        <a:bodyPr/>
        <a:lstStyle/>
        <a:p>
          <a:endParaRPr lang="en-MY"/>
        </a:p>
      </dgm:t>
    </dgm:pt>
    <dgm:pt modelId="{E9C69399-C620-4BCA-AD04-845E4999088E}">
      <dgm:prSet/>
      <dgm:spPr/>
      <dgm:t>
        <a:bodyPr/>
        <a:lstStyle/>
        <a:p>
          <a:r>
            <a:rPr lang="en-US" dirty="0"/>
            <a:t>ARIMA</a:t>
          </a:r>
          <a:endParaRPr lang="en-MY" dirty="0"/>
        </a:p>
      </dgm:t>
    </dgm:pt>
    <dgm:pt modelId="{D358D579-8682-4EB5-B092-E20185CDC4BA}" type="parTrans" cxnId="{97681F18-1961-4397-B4F4-E2C2A39E0ECB}">
      <dgm:prSet/>
      <dgm:spPr/>
      <dgm:t>
        <a:bodyPr/>
        <a:lstStyle/>
        <a:p>
          <a:endParaRPr lang="en-MY"/>
        </a:p>
      </dgm:t>
    </dgm:pt>
    <dgm:pt modelId="{7A7DCCC5-00D6-4576-9F61-4BAB977E999E}" type="sibTrans" cxnId="{97681F18-1961-4397-B4F4-E2C2A39E0ECB}">
      <dgm:prSet/>
      <dgm:spPr/>
      <dgm:t>
        <a:bodyPr/>
        <a:lstStyle/>
        <a:p>
          <a:endParaRPr lang="en-MY"/>
        </a:p>
      </dgm:t>
    </dgm:pt>
    <dgm:pt modelId="{766C5E00-71D5-4087-8051-F3929E5B546E}">
      <dgm:prSet/>
      <dgm:spPr/>
      <dgm:t>
        <a:bodyPr/>
        <a:lstStyle/>
        <a:p>
          <a:r>
            <a:rPr lang="en-US" dirty="0"/>
            <a:t>Evaluate performance</a:t>
          </a:r>
          <a:endParaRPr lang="en-MY" dirty="0"/>
        </a:p>
      </dgm:t>
    </dgm:pt>
    <dgm:pt modelId="{968E6BD1-4C5E-453F-BC44-2019B4A61EAB}" type="parTrans" cxnId="{C470AE9F-8E26-4090-A66D-83C8905770CC}">
      <dgm:prSet/>
      <dgm:spPr/>
      <dgm:t>
        <a:bodyPr/>
        <a:lstStyle/>
        <a:p>
          <a:endParaRPr lang="en-MY"/>
        </a:p>
      </dgm:t>
    </dgm:pt>
    <dgm:pt modelId="{73A5CD2E-B429-47E3-B0F7-7E68AAA40233}" type="sibTrans" cxnId="{C470AE9F-8E26-4090-A66D-83C8905770CC}">
      <dgm:prSet/>
      <dgm:spPr/>
      <dgm:t>
        <a:bodyPr/>
        <a:lstStyle/>
        <a:p>
          <a:endParaRPr lang="en-MY"/>
        </a:p>
      </dgm:t>
    </dgm:pt>
    <dgm:pt modelId="{E950527E-5FE1-40C2-B760-99A662088A41}">
      <dgm:prSet/>
      <dgm:spPr/>
      <dgm:t>
        <a:bodyPr/>
        <a:lstStyle/>
        <a:p>
          <a:r>
            <a:rPr lang="en-US" dirty="0"/>
            <a:t>MAPE</a:t>
          </a:r>
          <a:endParaRPr lang="en-MY" dirty="0"/>
        </a:p>
      </dgm:t>
    </dgm:pt>
    <dgm:pt modelId="{E4A904E5-E4BA-4E6B-BFD0-00688EF39A24}" type="parTrans" cxnId="{DCDF5F29-2FC4-4393-88B3-9E79D6981FC1}">
      <dgm:prSet/>
      <dgm:spPr/>
      <dgm:t>
        <a:bodyPr/>
        <a:lstStyle/>
        <a:p>
          <a:endParaRPr lang="en-MY"/>
        </a:p>
      </dgm:t>
    </dgm:pt>
    <dgm:pt modelId="{556E2EDD-B45E-4959-8FA7-4832861451EA}" type="sibTrans" cxnId="{DCDF5F29-2FC4-4393-88B3-9E79D6981FC1}">
      <dgm:prSet/>
      <dgm:spPr/>
      <dgm:t>
        <a:bodyPr/>
        <a:lstStyle/>
        <a:p>
          <a:endParaRPr lang="en-MY"/>
        </a:p>
      </dgm:t>
    </dgm:pt>
    <dgm:pt modelId="{07C1A0F7-BA4E-4EB8-B67F-21EC2EF08910}">
      <dgm:prSet/>
      <dgm:spPr/>
      <dgm:t>
        <a:bodyPr/>
        <a:lstStyle/>
        <a:p>
          <a:r>
            <a:rPr lang="en-US" dirty="0"/>
            <a:t>RMSE</a:t>
          </a:r>
          <a:endParaRPr lang="en-MY" dirty="0"/>
        </a:p>
      </dgm:t>
    </dgm:pt>
    <dgm:pt modelId="{84D045FA-588C-4376-A45F-F19EDA5364DB}" type="parTrans" cxnId="{52FA1BD4-CAAC-446A-8BB9-BA9E9A365CCA}">
      <dgm:prSet/>
      <dgm:spPr/>
      <dgm:t>
        <a:bodyPr/>
        <a:lstStyle/>
        <a:p>
          <a:endParaRPr lang="en-MY"/>
        </a:p>
      </dgm:t>
    </dgm:pt>
    <dgm:pt modelId="{1AF2A064-2A27-43A8-9F5C-A289C9213E40}" type="sibTrans" cxnId="{52FA1BD4-CAAC-446A-8BB9-BA9E9A365CCA}">
      <dgm:prSet/>
      <dgm:spPr/>
      <dgm:t>
        <a:bodyPr/>
        <a:lstStyle/>
        <a:p>
          <a:endParaRPr lang="en-MY"/>
        </a:p>
      </dgm:t>
    </dgm:pt>
    <dgm:pt modelId="{BE526B76-6EC9-458C-9CC1-0ABA008A35CE}">
      <dgm:prSet/>
      <dgm:spPr/>
      <dgm:t>
        <a:bodyPr/>
        <a:lstStyle/>
        <a:p>
          <a:r>
            <a:rPr lang="en-US" dirty="0"/>
            <a:t>Decide the best model</a:t>
          </a:r>
          <a:endParaRPr lang="en-MY" dirty="0"/>
        </a:p>
      </dgm:t>
    </dgm:pt>
    <dgm:pt modelId="{F9D81CD8-4234-4BA2-92EA-2EA54CB3AA95}" type="parTrans" cxnId="{30E4D240-F7CB-466B-973C-1572633A374E}">
      <dgm:prSet/>
      <dgm:spPr/>
      <dgm:t>
        <a:bodyPr/>
        <a:lstStyle/>
        <a:p>
          <a:endParaRPr lang="en-MY"/>
        </a:p>
      </dgm:t>
    </dgm:pt>
    <dgm:pt modelId="{F9B7BBEF-811E-4263-8BA8-A6E0B486586B}" type="sibTrans" cxnId="{30E4D240-F7CB-466B-973C-1572633A374E}">
      <dgm:prSet/>
      <dgm:spPr/>
      <dgm:t>
        <a:bodyPr/>
        <a:lstStyle/>
        <a:p>
          <a:endParaRPr lang="en-MY"/>
        </a:p>
      </dgm:t>
    </dgm:pt>
    <dgm:pt modelId="{E4403DA0-2E5E-4830-BFAD-545AA24CF9A2}">
      <dgm:prSet/>
      <dgm:spPr/>
      <dgm:t>
        <a:bodyPr/>
        <a:lstStyle/>
        <a:p>
          <a:r>
            <a:rPr lang="en-US" dirty="0"/>
            <a:t>Compare performance</a:t>
          </a:r>
          <a:endParaRPr lang="en-MY" dirty="0"/>
        </a:p>
      </dgm:t>
    </dgm:pt>
    <dgm:pt modelId="{ABED3FB8-2A39-4167-A1F7-F946B34E0D64}" type="parTrans" cxnId="{635360AE-3FDE-4493-A8CA-F26A086D9DA8}">
      <dgm:prSet/>
      <dgm:spPr/>
      <dgm:t>
        <a:bodyPr/>
        <a:lstStyle/>
        <a:p>
          <a:endParaRPr lang="en-MY"/>
        </a:p>
      </dgm:t>
    </dgm:pt>
    <dgm:pt modelId="{A6F70C2E-A73E-45F7-8C5F-5812A5A30629}" type="sibTrans" cxnId="{635360AE-3FDE-4493-A8CA-F26A086D9DA8}">
      <dgm:prSet/>
      <dgm:spPr/>
      <dgm:t>
        <a:bodyPr/>
        <a:lstStyle/>
        <a:p>
          <a:endParaRPr lang="en-MY"/>
        </a:p>
      </dgm:t>
    </dgm:pt>
    <dgm:pt modelId="{AB17C13C-4C7D-4F1B-B15D-29191CFCF9DA}">
      <dgm:prSet phldrT="[Text]"/>
      <dgm:spPr/>
      <dgm:t>
        <a:bodyPr/>
        <a:lstStyle/>
        <a:p>
          <a:r>
            <a:rPr lang="en-US" dirty="0"/>
            <a:t>80/20</a:t>
          </a:r>
          <a:endParaRPr lang="en-MY" dirty="0"/>
        </a:p>
      </dgm:t>
    </dgm:pt>
    <dgm:pt modelId="{F83E4A1D-C6C5-4519-ABEB-2BA8920FF481}" type="parTrans" cxnId="{C7312C9F-62DF-41E7-9A4A-C324988C1C35}">
      <dgm:prSet/>
      <dgm:spPr/>
      <dgm:t>
        <a:bodyPr/>
        <a:lstStyle/>
        <a:p>
          <a:endParaRPr lang="en-MY"/>
        </a:p>
      </dgm:t>
    </dgm:pt>
    <dgm:pt modelId="{9EEA9A38-4DAE-4980-B265-2A503093804A}" type="sibTrans" cxnId="{C7312C9F-62DF-41E7-9A4A-C324988C1C35}">
      <dgm:prSet/>
      <dgm:spPr/>
      <dgm:t>
        <a:bodyPr/>
        <a:lstStyle/>
        <a:p>
          <a:endParaRPr lang="en-MY"/>
        </a:p>
      </dgm:t>
    </dgm:pt>
    <dgm:pt modelId="{3BF0FF2F-8890-43E0-AEFC-96F3B76EC3AB}">
      <dgm:prSet phldrT="[Text]"/>
      <dgm:spPr/>
      <dgm:t>
        <a:bodyPr/>
        <a:lstStyle/>
        <a:p>
          <a:r>
            <a:rPr lang="en-US" dirty="0"/>
            <a:t>85/15</a:t>
          </a:r>
          <a:endParaRPr lang="en-MY" dirty="0"/>
        </a:p>
      </dgm:t>
    </dgm:pt>
    <dgm:pt modelId="{B10F828D-7F8C-469F-9C36-159A06549958}" type="sibTrans" cxnId="{1BC09603-7544-4581-B3BF-5B9436323B67}">
      <dgm:prSet/>
      <dgm:spPr/>
      <dgm:t>
        <a:bodyPr/>
        <a:lstStyle/>
        <a:p>
          <a:endParaRPr lang="en-MY"/>
        </a:p>
      </dgm:t>
    </dgm:pt>
    <dgm:pt modelId="{9068EC58-2C68-4E3C-8D1F-6197CC067B87}" type="parTrans" cxnId="{1BC09603-7544-4581-B3BF-5B9436323B67}">
      <dgm:prSet/>
      <dgm:spPr/>
      <dgm:t>
        <a:bodyPr/>
        <a:lstStyle/>
        <a:p>
          <a:endParaRPr lang="en-MY"/>
        </a:p>
      </dgm:t>
    </dgm:pt>
    <dgm:pt modelId="{5CADED2A-6FCB-41E5-BDB4-C8DF676D3197}">
      <dgm:prSet phldrT="[Text]"/>
      <dgm:spPr/>
      <dgm:t>
        <a:bodyPr/>
        <a:lstStyle/>
        <a:p>
          <a:r>
            <a:rPr lang="en-US" dirty="0"/>
            <a:t>90/10</a:t>
          </a:r>
          <a:endParaRPr lang="en-MY" dirty="0"/>
        </a:p>
      </dgm:t>
    </dgm:pt>
    <dgm:pt modelId="{361CA215-C448-4575-B9D0-C618DFA531DA}" type="sibTrans" cxnId="{92B315BD-57F5-48DC-9A60-D9762FB8FACD}">
      <dgm:prSet/>
      <dgm:spPr/>
      <dgm:t>
        <a:bodyPr/>
        <a:lstStyle/>
        <a:p>
          <a:endParaRPr lang="en-MY"/>
        </a:p>
      </dgm:t>
    </dgm:pt>
    <dgm:pt modelId="{B7156D3D-BC8E-4637-B84E-1A2ADAEA8093}" type="parTrans" cxnId="{92B315BD-57F5-48DC-9A60-D9762FB8FACD}">
      <dgm:prSet/>
      <dgm:spPr/>
      <dgm:t>
        <a:bodyPr/>
        <a:lstStyle/>
        <a:p>
          <a:endParaRPr lang="en-MY"/>
        </a:p>
      </dgm:t>
    </dgm:pt>
    <dgm:pt modelId="{6F05D490-65D9-4FA1-85D1-947CA66FDA53}">
      <dgm:prSet phldrT="[Text]"/>
      <dgm:spPr/>
      <dgm:t>
        <a:bodyPr/>
        <a:lstStyle/>
        <a:p>
          <a:r>
            <a:rPr lang="en-US" dirty="0"/>
            <a:t>95/5</a:t>
          </a:r>
          <a:endParaRPr lang="en-MY" dirty="0"/>
        </a:p>
      </dgm:t>
    </dgm:pt>
    <dgm:pt modelId="{DE608997-92B5-4653-8664-57848B7E00DD}" type="sibTrans" cxnId="{15A6CA8C-F79F-4431-8B67-A21769568E1D}">
      <dgm:prSet/>
      <dgm:spPr/>
      <dgm:t>
        <a:bodyPr/>
        <a:lstStyle/>
        <a:p>
          <a:endParaRPr lang="en-MY"/>
        </a:p>
      </dgm:t>
    </dgm:pt>
    <dgm:pt modelId="{CD5FB9B3-CBEE-467E-BD80-67ED1E178DA7}" type="parTrans" cxnId="{15A6CA8C-F79F-4431-8B67-A21769568E1D}">
      <dgm:prSet/>
      <dgm:spPr/>
      <dgm:t>
        <a:bodyPr/>
        <a:lstStyle/>
        <a:p>
          <a:endParaRPr lang="en-MY"/>
        </a:p>
      </dgm:t>
    </dgm:pt>
    <dgm:pt modelId="{A4D61407-24B8-4871-852A-26A6A95E4C40}" type="pres">
      <dgm:prSet presAssocID="{2042E403-EB79-4944-9E74-0738C4C71CF0}" presName="linearFlow" presStyleCnt="0">
        <dgm:presLayoutVars>
          <dgm:dir/>
          <dgm:animLvl val="lvl"/>
          <dgm:resizeHandles val="exact"/>
        </dgm:presLayoutVars>
      </dgm:prSet>
      <dgm:spPr/>
    </dgm:pt>
    <dgm:pt modelId="{C8B81A4D-16AB-44A0-8B9F-373519BBDA5A}" type="pres">
      <dgm:prSet presAssocID="{FB8EE6DD-9BED-4042-A5A2-5C0896F57AC7}" presName="composite" presStyleCnt="0"/>
      <dgm:spPr/>
    </dgm:pt>
    <dgm:pt modelId="{CDEADFEE-D4D5-4D9D-A53F-13C5952F9D0A}" type="pres">
      <dgm:prSet presAssocID="{FB8EE6DD-9BED-4042-A5A2-5C0896F57AC7}" presName="parTx" presStyleLbl="node1" presStyleIdx="0" presStyleCnt="6">
        <dgm:presLayoutVars>
          <dgm:chMax val="0"/>
          <dgm:chPref val="0"/>
          <dgm:bulletEnabled val="1"/>
        </dgm:presLayoutVars>
      </dgm:prSet>
      <dgm:spPr/>
    </dgm:pt>
    <dgm:pt modelId="{E9E6C75F-C3FB-4322-B2D3-365EA5AC37F6}" type="pres">
      <dgm:prSet presAssocID="{FB8EE6DD-9BED-4042-A5A2-5C0896F57AC7}" presName="parSh" presStyleLbl="node1" presStyleIdx="0" presStyleCnt="6"/>
      <dgm:spPr/>
    </dgm:pt>
    <dgm:pt modelId="{91EAF293-5222-49B6-B3E3-BB619899EAB2}" type="pres">
      <dgm:prSet presAssocID="{FB8EE6DD-9BED-4042-A5A2-5C0896F57AC7}" presName="desTx" presStyleLbl="fgAcc1" presStyleIdx="0" presStyleCnt="6">
        <dgm:presLayoutVars>
          <dgm:bulletEnabled val="1"/>
        </dgm:presLayoutVars>
      </dgm:prSet>
      <dgm:spPr/>
    </dgm:pt>
    <dgm:pt modelId="{59A05975-4CF1-4D3E-B5A0-D24F34635531}" type="pres">
      <dgm:prSet presAssocID="{EA4604E7-CBE4-4499-9319-B07D179C4EE4}" presName="sibTrans" presStyleLbl="sibTrans2D1" presStyleIdx="0" presStyleCnt="5"/>
      <dgm:spPr/>
    </dgm:pt>
    <dgm:pt modelId="{F815D875-79E4-435E-8BDF-A57CD8B6FAE2}" type="pres">
      <dgm:prSet presAssocID="{EA4604E7-CBE4-4499-9319-B07D179C4EE4}" presName="connTx" presStyleLbl="sibTrans2D1" presStyleIdx="0" presStyleCnt="5"/>
      <dgm:spPr/>
    </dgm:pt>
    <dgm:pt modelId="{419FF915-6E4D-49DF-83DB-417F27B8129F}" type="pres">
      <dgm:prSet presAssocID="{4B32951B-093F-4FC8-9EA6-D25F1408975E}" presName="composite" presStyleCnt="0"/>
      <dgm:spPr/>
    </dgm:pt>
    <dgm:pt modelId="{0B89C583-034A-463F-9AFD-A7A3774F3F73}" type="pres">
      <dgm:prSet presAssocID="{4B32951B-093F-4FC8-9EA6-D25F1408975E}" presName="parTx" presStyleLbl="node1" presStyleIdx="0" presStyleCnt="6">
        <dgm:presLayoutVars>
          <dgm:chMax val="0"/>
          <dgm:chPref val="0"/>
          <dgm:bulletEnabled val="1"/>
        </dgm:presLayoutVars>
      </dgm:prSet>
      <dgm:spPr/>
    </dgm:pt>
    <dgm:pt modelId="{071EF366-6D8E-4BB4-8452-58DAD4A87993}" type="pres">
      <dgm:prSet presAssocID="{4B32951B-093F-4FC8-9EA6-D25F1408975E}" presName="parSh" presStyleLbl="node1" presStyleIdx="1" presStyleCnt="6"/>
      <dgm:spPr/>
    </dgm:pt>
    <dgm:pt modelId="{5EBDB390-E5B2-44C3-A874-944297C37EFD}" type="pres">
      <dgm:prSet presAssocID="{4B32951B-093F-4FC8-9EA6-D25F1408975E}" presName="desTx" presStyleLbl="fgAcc1" presStyleIdx="1" presStyleCnt="6">
        <dgm:presLayoutVars>
          <dgm:bulletEnabled val="1"/>
        </dgm:presLayoutVars>
      </dgm:prSet>
      <dgm:spPr/>
    </dgm:pt>
    <dgm:pt modelId="{304F7497-B5D6-4378-A4F3-DBA0E32C2CDE}" type="pres">
      <dgm:prSet presAssocID="{1BAC3234-C8AA-47C6-A6EC-F5766E5AC317}" presName="sibTrans" presStyleLbl="sibTrans2D1" presStyleIdx="1" presStyleCnt="5"/>
      <dgm:spPr/>
    </dgm:pt>
    <dgm:pt modelId="{9D224999-F92E-4051-8BB0-97C94FD9A195}" type="pres">
      <dgm:prSet presAssocID="{1BAC3234-C8AA-47C6-A6EC-F5766E5AC317}" presName="connTx" presStyleLbl="sibTrans2D1" presStyleIdx="1" presStyleCnt="5"/>
      <dgm:spPr/>
    </dgm:pt>
    <dgm:pt modelId="{4B3D3990-B7EE-4B0F-8F8F-28647CC2FF54}" type="pres">
      <dgm:prSet presAssocID="{98AB10E7-5DAB-4E7C-9A02-E5D309C86CAE}" presName="composite" presStyleCnt="0"/>
      <dgm:spPr/>
    </dgm:pt>
    <dgm:pt modelId="{3DE01CE2-8E7B-48DF-A967-EFB1DFA74E47}" type="pres">
      <dgm:prSet presAssocID="{98AB10E7-5DAB-4E7C-9A02-E5D309C86CAE}" presName="parTx" presStyleLbl="node1" presStyleIdx="1" presStyleCnt="6">
        <dgm:presLayoutVars>
          <dgm:chMax val="0"/>
          <dgm:chPref val="0"/>
          <dgm:bulletEnabled val="1"/>
        </dgm:presLayoutVars>
      </dgm:prSet>
      <dgm:spPr/>
    </dgm:pt>
    <dgm:pt modelId="{D7D14EDF-8F59-42F7-ACAD-2CB4D5DD358B}" type="pres">
      <dgm:prSet presAssocID="{98AB10E7-5DAB-4E7C-9A02-E5D309C86CAE}" presName="parSh" presStyleLbl="node1" presStyleIdx="2" presStyleCnt="6"/>
      <dgm:spPr/>
    </dgm:pt>
    <dgm:pt modelId="{150F058F-1315-4BD1-A2B5-BF9D817009DD}" type="pres">
      <dgm:prSet presAssocID="{98AB10E7-5DAB-4E7C-9A02-E5D309C86CAE}" presName="desTx" presStyleLbl="fgAcc1" presStyleIdx="2" presStyleCnt="6">
        <dgm:presLayoutVars>
          <dgm:bulletEnabled val="1"/>
        </dgm:presLayoutVars>
      </dgm:prSet>
      <dgm:spPr/>
    </dgm:pt>
    <dgm:pt modelId="{33B4FB1A-7A57-4853-8971-C59A59D46E6B}" type="pres">
      <dgm:prSet presAssocID="{4F316DD4-12C6-490E-9ED8-D1FAF02BCCE7}" presName="sibTrans" presStyleLbl="sibTrans2D1" presStyleIdx="2" presStyleCnt="5"/>
      <dgm:spPr/>
    </dgm:pt>
    <dgm:pt modelId="{C0A60AD5-2D2A-41CC-8F8F-0D5E8DFCF2B6}" type="pres">
      <dgm:prSet presAssocID="{4F316DD4-12C6-490E-9ED8-D1FAF02BCCE7}" presName="connTx" presStyleLbl="sibTrans2D1" presStyleIdx="2" presStyleCnt="5"/>
      <dgm:spPr/>
    </dgm:pt>
    <dgm:pt modelId="{E46DD50C-A42F-441B-9BE9-435203D043DB}" type="pres">
      <dgm:prSet presAssocID="{D906BA06-E279-4A84-B966-7F8D08A3D9B9}" presName="composite" presStyleCnt="0"/>
      <dgm:spPr/>
    </dgm:pt>
    <dgm:pt modelId="{A654178C-09A5-4A2E-883C-BBAF94593090}" type="pres">
      <dgm:prSet presAssocID="{D906BA06-E279-4A84-B966-7F8D08A3D9B9}" presName="parTx" presStyleLbl="node1" presStyleIdx="2" presStyleCnt="6">
        <dgm:presLayoutVars>
          <dgm:chMax val="0"/>
          <dgm:chPref val="0"/>
          <dgm:bulletEnabled val="1"/>
        </dgm:presLayoutVars>
      </dgm:prSet>
      <dgm:spPr/>
    </dgm:pt>
    <dgm:pt modelId="{0EC63267-1C4B-4D11-8B63-2624DE5805D3}" type="pres">
      <dgm:prSet presAssocID="{D906BA06-E279-4A84-B966-7F8D08A3D9B9}" presName="parSh" presStyleLbl="node1" presStyleIdx="3" presStyleCnt="6"/>
      <dgm:spPr/>
    </dgm:pt>
    <dgm:pt modelId="{0615A144-20AB-455D-852E-70785BD36CA4}" type="pres">
      <dgm:prSet presAssocID="{D906BA06-E279-4A84-B966-7F8D08A3D9B9}" presName="desTx" presStyleLbl="fgAcc1" presStyleIdx="3" presStyleCnt="6">
        <dgm:presLayoutVars>
          <dgm:bulletEnabled val="1"/>
        </dgm:presLayoutVars>
      </dgm:prSet>
      <dgm:spPr/>
    </dgm:pt>
    <dgm:pt modelId="{6F119F0E-72F7-44FF-A0A2-279F4F20038E}" type="pres">
      <dgm:prSet presAssocID="{53BF1AA4-CC02-47E0-8CA2-2A4823EFA91C}" presName="sibTrans" presStyleLbl="sibTrans2D1" presStyleIdx="3" presStyleCnt="5"/>
      <dgm:spPr/>
    </dgm:pt>
    <dgm:pt modelId="{1084EBA7-58FB-4702-92AA-020B6D10E181}" type="pres">
      <dgm:prSet presAssocID="{53BF1AA4-CC02-47E0-8CA2-2A4823EFA91C}" presName="connTx" presStyleLbl="sibTrans2D1" presStyleIdx="3" presStyleCnt="5"/>
      <dgm:spPr/>
    </dgm:pt>
    <dgm:pt modelId="{448FA44F-A308-428A-B7FF-6F2CBBE9E7B2}" type="pres">
      <dgm:prSet presAssocID="{766C5E00-71D5-4087-8051-F3929E5B546E}" presName="composite" presStyleCnt="0"/>
      <dgm:spPr/>
    </dgm:pt>
    <dgm:pt modelId="{60D8C4F5-842B-4511-8CFD-C508111AF99D}" type="pres">
      <dgm:prSet presAssocID="{766C5E00-71D5-4087-8051-F3929E5B546E}" presName="parTx" presStyleLbl="node1" presStyleIdx="3" presStyleCnt="6">
        <dgm:presLayoutVars>
          <dgm:chMax val="0"/>
          <dgm:chPref val="0"/>
          <dgm:bulletEnabled val="1"/>
        </dgm:presLayoutVars>
      </dgm:prSet>
      <dgm:spPr/>
    </dgm:pt>
    <dgm:pt modelId="{DF7F2D91-8E36-4416-8B30-5E9DEE459554}" type="pres">
      <dgm:prSet presAssocID="{766C5E00-71D5-4087-8051-F3929E5B546E}" presName="parSh" presStyleLbl="node1" presStyleIdx="4" presStyleCnt="6"/>
      <dgm:spPr/>
    </dgm:pt>
    <dgm:pt modelId="{2EA37DA5-4A73-4584-A4BE-C9186617E986}" type="pres">
      <dgm:prSet presAssocID="{766C5E00-71D5-4087-8051-F3929E5B546E}" presName="desTx" presStyleLbl="fgAcc1" presStyleIdx="4" presStyleCnt="6">
        <dgm:presLayoutVars>
          <dgm:bulletEnabled val="1"/>
        </dgm:presLayoutVars>
      </dgm:prSet>
      <dgm:spPr/>
    </dgm:pt>
    <dgm:pt modelId="{73F9CDD4-FFD6-4B01-9464-71A4EE521ACE}" type="pres">
      <dgm:prSet presAssocID="{73A5CD2E-B429-47E3-B0F7-7E68AAA40233}" presName="sibTrans" presStyleLbl="sibTrans2D1" presStyleIdx="4" presStyleCnt="5"/>
      <dgm:spPr/>
    </dgm:pt>
    <dgm:pt modelId="{79653A01-EE0E-4F7C-86C1-BC244E5755E1}" type="pres">
      <dgm:prSet presAssocID="{73A5CD2E-B429-47E3-B0F7-7E68AAA40233}" presName="connTx" presStyleLbl="sibTrans2D1" presStyleIdx="4" presStyleCnt="5"/>
      <dgm:spPr/>
    </dgm:pt>
    <dgm:pt modelId="{7A8E35A1-FF0A-4978-A096-3AB180336F67}" type="pres">
      <dgm:prSet presAssocID="{BE526B76-6EC9-458C-9CC1-0ABA008A35CE}" presName="composite" presStyleCnt="0"/>
      <dgm:spPr/>
    </dgm:pt>
    <dgm:pt modelId="{A421E350-3FF2-44C8-BFEE-7F8766FD2514}" type="pres">
      <dgm:prSet presAssocID="{BE526B76-6EC9-458C-9CC1-0ABA008A35CE}" presName="parTx" presStyleLbl="node1" presStyleIdx="4" presStyleCnt="6">
        <dgm:presLayoutVars>
          <dgm:chMax val="0"/>
          <dgm:chPref val="0"/>
          <dgm:bulletEnabled val="1"/>
        </dgm:presLayoutVars>
      </dgm:prSet>
      <dgm:spPr/>
    </dgm:pt>
    <dgm:pt modelId="{CF241D9B-5432-40AD-8B50-C5C576510FC6}" type="pres">
      <dgm:prSet presAssocID="{BE526B76-6EC9-458C-9CC1-0ABA008A35CE}" presName="parSh" presStyleLbl="node1" presStyleIdx="5" presStyleCnt="6"/>
      <dgm:spPr/>
    </dgm:pt>
    <dgm:pt modelId="{DF198557-81E2-4509-811E-600902956355}" type="pres">
      <dgm:prSet presAssocID="{BE526B76-6EC9-458C-9CC1-0ABA008A35CE}" presName="desTx" presStyleLbl="fgAcc1" presStyleIdx="5" presStyleCnt="6">
        <dgm:presLayoutVars>
          <dgm:bulletEnabled val="1"/>
        </dgm:presLayoutVars>
      </dgm:prSet>
      <dgm:spPr/>
    </dgm:pt>
  </dgm:ptLst>
  <dgm:cxnLst>
    <dgm:cxn modelId="{1BC09603-7544-4581-B3BF-5B9436323B67}" srcId="{6E145AA3-272A-4098-BD38-7752DBB8024D}" destId="{3BF0FF2F-8890-43E0-AEFC-96F3B76EC3AB}" srcOrd="1" destOrd="0" parTransId="{9068EC58-2C68-4E3C-8D1F-6197CC067B87}" sibTransId="{B10F828D-7F8C-469F-9C36-159A06549958}"/>
    <dgm:cxn modelId="{85816B04-245E-44CB-A423-720F793D5BD0}" type="presOf" srcId="{53BF1AA4-CC02-47E0-8CA2-2A4823EFA91C}" destId="{6F119F0E-72F7-44FF-A0A2-279F4F20038E}" srcOrd="0" destOrd="0" presId="urn:microsoft.com/office/officeart/2005/8/layout/process3"/>
    <dgm:cxn modelId="{AB5D770D-4211-42A2-BF47-210006863690}" type="presOf" srcId="{73A5CD2E-B429-47E3-B0F7-7E68AAA40233}" destId="{73F9CDD4-FFD6-4B01-9464-71A4EE521ACE}" srcOrd="0" destOrd="0" presId="urn:microsoft.com/office/officeart/2005/8/layout/process3"/>
    <dgm:cxn modelId="{53EC150E-2004-4650-B51C-CC27DA57E51B}" srcId="{2042E403-EB79-4944-9E74-0738C4C71CF0}" destId="{98AB10E7-5DAB-4E7C-9A02-E5D309C86CAE}" srcOrd="2" destOrd="0" parTransId="{1D855A3D-57C2-4ABA-888F-17A86DC5ECC4}" sibTransId="{4F316DD4-12C6-490E-9ED8-D1FAF02BCCE7}"/>
    <dgm:cxn modelId="{7A233C17-6310-4F50-B13F-25BCFD945FAB}" type="presOf" srcId="{07C1A0F7-BA4E-4EB8-B67F-21EC2EF08910}" destId="{2EA37DA5-4A73-4584-A4BE-C9186617E986}" srcOrd="0" destOrd="1" presId="urn:microsoft.com/office/officeart/2005/8/layout/process3"/>
    <dgm:cxn modelId="{4284B717-1505-48D8-9983-065F443781B7}" type="presOf" srcId="{1BAC3234-C8AA-47C6-A6EC-F5766E5AC317}" destId="{9D224999-F92E-4051-8BB0-97C94FD9A195}" srcOrd="1" destOrd="0" presId="urn:microsoft.com/office/officeart/2005/8/layout/process3"/>
    <dgm:cxn modelId="{97681F18-1961-4397-B4F4-E2C2A39E0ECB}" srcId="{D906BA06-E279-4A84-B966-7F8D08A3D9B9}" destId="{E9C69399-C620-4BCA-AD04-845E4999088E}" srcOrd="3" destOrd="0" parTransId="{D358D579-8682-4EB5-B092-E20185CDC4BA}" sibTransId="{7A7DCCC5-00D6-4576-9F61-4BAB977E999E}"/>
    <dgm:cxn modelId="{9BA7BB22-7A01-4B51-BD69-62EE3B89E981}" srcId="{D906BA06-E279-4A84-B966-7F8D08A3D9B9}" destId="{3A81C04D-9F03-418B-906B-5848893CA3C2}" srcOrd="1" destOrd="0" parTransId="{D4BF71FD-6A80-4170-9AEB-0729536137AC}" sibTransId="{0C3654E3-2924-40C7-92E4-C56BEEA1E3EC}"/>
    <dgm:cxn modelId="{6E1D7623-1A57-49AB-BA51-DDDB33CD22C8}" type="presOf" srcId="{4B32951B-093F-4FC8-9EA6-D25F1408975E}" destId="{071EF366-6D8E-4BB4-8452-58DAD4A87993}" srcOrd="1" destOrd="0" presId="urn:microsoft.com/office/officeart/2005/8/layout/process3"/>
    <dgm:cxn modelId="{DCDF5F29-2FC4-4393-88B3-9E79D6981FC1}" srcId="{766C5E00-71D5-4087-8051-F3929E5B546E}" destId="{E950527E-5FE1-40C2-B760-99A662088A41}" srcOrd="0" destOrd="0" parTransId="{E4A904E5-E4BA-4E6B-BFD0-00688EF39A24}" sibTransId="{556E2EDD-B45E-4959-8FA7-4832861451EA}"/>
    <dgm:cxn modelId="{A5BB8B2B-E34B-45AB-AA1B-7CC0C72446DC}" type="presOf" srcId="{EA4604E7-CBE4-4499-9319-B07D179C4EE4}" destId="{59A05975-4CF1-4D3E-B5A0-D24F34635531}" srcOrd="0" destOrd="0" presId="urn:microsoft.com/office/officeart/2005/8/layout/process3"/>
    <dgm:cxn modelId="{46261F3B-FF57-4514-B7DD-E5C8B8F87B8F}" type="presOf" srcId="{4F316DD4-12C6-490E-9ED8-D1FAF02BCCE7}" destId="{C0A60AD5-2D2A-41CC-8F8F-0D5E8DFCF2B6}" srcOrd="1" destOrd="0" presId="urn:microsoft.com/office/officeart/2005/8/layout/process3"/>
    <dgm:cxn modelId="{1357FD3B-0282-4A47-BFCA-CBCB41C38C09}" type="presOf" srcId="{4F316DD4-12C6-490E-9ED8-D1FAF02BCCE7}" destId="{33B4FB1A-7A57-4853-8971-C59A59D46E6B}" srcOrd="0" destOrd="0" presId="urn:microsoft.com/office/officeart/2005/8/layout/process3"/>
    <dgm:cxn modelId="{3F558F3F-0E81-4219-AC87-3681913ECC74}" srcId="{4B32951B-093F-4FC8-9EA6-D25F1408975E}" destId="{BF46DE3C-F942-442B-B321-7CD6E6F38C81}" srcOrd="2" destOrd="0" parTransId="{8D201958-FE40-4246-9EED-3C3141E2EF8E}" sibTransId="{F4AB1894-1813-4056-813B-A82C7E06D1C1}"/>
    <dgm:cxn modelId="{30E4D240-F7CB-466B-973C-1572633A374E}" srcId="{2042E403-EB79-4944-9E74-0738C4C71CF0}" destId="{BE526B76-6EC9-458C-9CC1-0ABA008A35CE}" srcOrd="5" destOrd="0" parTransId="{F9D81CD8-4234-4BA2-92EA-2EA54CB3AA95}" sibTransId="{F9B7BBEF-811E-4263-8BA8-A6E0B486586B}"/>
    <dgm:cxn modelId="{AB324D60-F841-4C91-8676-FAC45643D43C}" type="presOf" srcId="{3A81C04D-9F03-418B-906B-5848893CA3C2}" destId="{0615A144-20AB-455D-852E-70785BD36CA4}" srcOrd="0" destOrd="1" presId="urn:microsoft.com/office/officeart/2005/8/layout/process3"/>
    <dgm:cxn modelId="{128CBD61-C615-4CDD-AAFE-18F465AE671A}" type="presOf" srcId="{766C5E00-71D5-4087-8051-F3929E5B546E}" destId="{DF7F2D91-8E36-4416-8B30-5E9DEE459554}" srcOrd="1" destOrd="0" presId="urn:microsoft.com/office/officeart/2005/8/layout/process3"/>
    <dgm:cxn modelId="{916E9E65-2256-4118-B967-0D9F19101BD9}" type="presOf" srcId="{4B32951B-093F-4FC8-9EA6-D25F1408975E}" destId="{0B89C583-034A-463F-9AFD-A7A3774F3F73}" srcOrd="0" destOrd="0" presId="urn:microsoft.com/office/officeart/2005/8/layout/process3"/>
    <dgm:cxn modelId="{48C14A48-0EB8-4D5D-B3C7-2153152BE861}" type="presOf" srcId="{6E145AA3-272A-4098-BD38-7752DBB8024D}" destId="{150F058F-1315-4BD1-A2B5-BF9D817009DD}" srcOrd="0" destOrd="0" presId="urn:microsoft.com/office/officeart/2005/8/layout/process3"/>
    <dgm:cxn modelId="{07C8F16C-53A1-4A2E-96CC-511B34F6A9FE}" type="presOf" srcId="{3BF0FF2F-8890-43E0-AEFC-96F3B76EC3AB}" destId="{150F058F-1315-4BD1-A2B5-BF9D817009DD}" srcOrd="0" destOrd="2" presId="urn:microsoft.com/office/officeart/2005/8/layout/process3"/>
    <dgm:cxn modelId="{1006C16D-9E34-4ABB-8029-66B22D8323AB}" srcId="{4B32951B-093F-4FC8-9EA6-D25F1408975E}" destId="{C3874EC2-6DD8-4FFC-9CCA-2E68EF7C9D52}" srcOrd="0" destOrd="0" parTransId="{FCAD908F-C5E8-4A9C-9AD5-EF493F5C691D}" sibTransId="{1ED82D7D-52BF-405E-A7E9-A80E21BE15B9}"/>
    <dgm:cxn modelId="{25E7474E-D265-4AF2-BD60-6A32DD80BB06}" type="presOf" srcId="{5CADED2A-6FCB-41E5-BDB4-C8DF676D3197}" destId="{150F058F-1315-4BD1-A2B5-BF9D817009DD}" srcOrd="0" destOrd="3" presId="urn:microsoft.com/office/officeart/2005/8/layout/process3"/>
    <dgm:cxn modelId="{7F0C4E54-6A89-4C47-B61E-145ADAD65E63}" type="presOf" srcId="{E04B78CE-ED81-46E5-B44C-3D716D0C6CBB}" destId="{5EBDB390-E5B2-44C3-A874-944297C37EFD}" srcOrd="0" destOrd="1" presId="urn:microsoft.com/office/officeart/2005/8/layout/process3"/>
    <dgm:cxn modelId="{0A2E3656-20B0-414C-8600-9AC248360320}" type="presOf" srcId="{2042E403-EB79-4944-9E74-0738C4C71CF0}" destId="{A4D61407-24B8-4871-852A-26A6A95E4C40}" srcOrd="0" destOrd="0" presId="urn:microsoft.com/office/officeart/2005/8/layout/process3"/>
    <dgm:cxn modelId="{AB087857-C938-432A-9444-DACBEA80B3B7}" type="presOf" srcId="{EA4604E7-CBE4-4499-9319-B07D179C4EE4}" destId="{F815D875-79E4-435E-8BDF-A57CD8B6FAE2}" srcOrd="1" destOrd="0" presId="urn:microsoft.com/office/officeart/2005/8/layout/process3"/>
    <dgm:cxn modelId="{064EF185-3D88-431A-BFBB-72880FDEAA06}" type="presOf" srcId="{73A5CD2E-B429-47E3-B0F7-7E68AAA40233}" destId="{79653A01-EE0E-4F7C-86C1-BC244E5755E1}" srcOrd="1" destOrd="0" presId="urn:microsoft.com/office/officeart/2005/8/layout/process3"/>
    <dgm:cxn modelId="{E8DD5387-5560-400E-960E-D087BB3CF6F2}" srcId="{FB8EE6DD-9BED-4042-A5A2-5C0896F57AC7}" destId="{58E1040F-E8C3-4078-93E1-4BCE7FE9EB9E}" srcOrd="0" destOrd="0" parTransId="{9D33CEB4-10B9-46AA-B548-83172444F930}" sibTransId="{193658DF-9605-4251-AC37-F347EC679358}"/>
    <dgm:cxn modelId="{52F1FE8B-3F4E-41B2-AEC6-639FB20C90F4}" type="presOf" srcId="{E950527E-5FE1-40C2-B760-99A662088A41}" destId="{2EA37DA5-4A73-4584-A4BE-C9186617E986}" srcOrd="0" destOrd="0" presId="urn:microsoft.com/office/officeart/2005/8/layout/process3"/>
    <dgm:cxn modelId="{15A6CA8C-F79F-4431-8B67-A21769568E1D}" srcId="{6E145AA3-272A-4098-BD38-7752DBB8024D}" destId="{6F05D490-65D9-4FA1-85D1-947CA66FDA53}" srcOrd="3" destOrd="0" parTransId="{CD5FB9B3-CBEE-467E-BD80-67ED1E178DA7}" sibTransId="{DE608997-92B5-4653-8664-57848B7E00DD}"/>
    <dgm:cxn modelId="{AEA0D08D-3E45-49D6-8F92-F778F900693B}" type="presOf" srcId="{B924DCAA-E4BA-4AC0-A2F4-AD94283106FC}" destId="{0615A144-20AB-455D-852E-70785BD36CA4}" srcOrd="0" destOrd="0" presId="urn:microsoft.com/office/officeart/2005/8/layout/process3"/>
    <dgm:cxn modelId="{DD63A394-E3A7-41F6-8211-27693F1D19A1}" type="presOf" srcId="{9B55A89D-C434-4F40-9BFD-4C54DAA96DC2}" destId="{0615A144-20AB-455D-852E-70785BD36CA4}" srcOrd="0" destOrd="2" presId="urn:microsoft.com/office/officeart/2005/8/layout/process3"/>
    <dgm:cxn modelId="{197D3995-36F6-4D80-833F-5561D90407FF}" type="presOf" srcId="{FB8EE6DD-9BED-4042-A5A2-5C0896F57AC7}" destId="{E9E6C75F-C3FB-4322-B2D3-365EA5AC37F6}" srcOrd="1" destOrd="0" presId="urn:microsoft.com/office/officeart/2005/8/layout/process3"/>
    <dgm:cxn modelId="{9CDD5E96-9D07-4574-AA89-9BB15AC52684}" type="presOf" srcId="{D906BA06-E279-4A84-B966-7F8D08A3D9B9}" destId="{0EC63267-1C4B-4D11-8B63-2624DE5805D3}" srcOrd="1" destOrd="0" presId="urn:microsoft.com/office/officeart/2005/8/layout/process3"/>
    <dgm:cxn modelId="{C7312C9F-62DF-41E7-9A4A-C324988C1C35}" srcId="{6E145AA3-272A-4098-BD38-7752DBB8024D}" destId="{AB17C13C-4C7D-4F1B-B15D-29191CFCF9DA}" srcOrd="0" destOrd="0" parTransId="{F83E4A1D-C6C5-4519-ABEB-2BA8920FF481}" sibTransId="{9EEA9A38-4DAE-4980-B265-2A503093804A}"/>
    <dgm:cxn modelId="{C470AE9F-8E26-4090-A66D-83C8905770CC}" srcId="{2042E403-EB79-4944-9E74-0738C4C71CF0}" destId="{766C5E00-71D5-4087-8051-F3929E5B546E}" srcOrd="4" destOrd="0" parTransId="{968E6BD1-4C5E-453F-BC44-2019B4A61EAB}" sibTransId="{73A5CD2E-B429-47E3-B0F7-7E68AAA40233}"/>
    <dgm:cxn modelId="{706AF29F-2CC5-4AF4-917D-373A8D33C5AD}" srcId="{2042E403-EB79-4944-9E74-0738C4C71CF0}" destId="{D906BA06-E279-4A84-B966-7F8D08A3D9B9}" srcOrd="3" destOrd="0" parTransId="{9D41F8BE-57DE-4FD4-BD14-5F31DD391F50}" sibTransId="{53BF1AA4-CC02-47E0-8CA2-2A4823EFA91C}"/>
    <dgm:cxn modelId="{B16E16A0-9815-4939-AA7E-0F488A6F503F}" type="presOf" srcId="{98AB10E7-5DAB-4E7C-9A02-E5D309C86CAE}" destId="{3DE01CE2-8E7B-48DF-A967-EFB1DFA74E47}" srcOrd="0" destOrd="0" presId="urn:microsoft.com/office/officeart/2005/8/layout/process3"/>
    <dgm:cxn modelId="{2F8FEFA2-9E0A-403D-BBD1-51E7DCE66657}" srcId="{2042E403-EB79-4944-9E74-0738C4C71CF0}" destId="{FB8EE6DD-9BED-4042-A5A2-5C0896F57AC7}" srcOrd="0" destOrd="0" parTransId="{C3F354C0-DEA4-4EDE-B548-E211EFDB3B57}" sibTransId="{EA4604E7-CBE4-4499-9319-B07D179C4EE4}"/>
    <dgm:cxn modelId="{B2364CAA-C160-47F9-8BD9-70AA45BFBB5A}" srcId="{D906BA06-E279-4A84-B966-7F8D08A3D9B9}" destId="{9B55A89D-C434-4F40-9BFD-4C54DAA96DC2}" srcOrd="2" destOrd="0" parTransId="{1FFEE37C-1807-4852-BA3C-CAD3BABF018C}" sibTransId="{A8E70CE2-A3F9-428F-AA2E-100AB7AEF81E}"/>
    <dgm:cxn modelId="{E87EBDAB-7C06-4CD6-A537-32C7EAE52438}" srcId="{4B32951B-093F-4FC8-9EA6-D25F1408975E}" destId="{E04B78CE-ED81-46E5-B44C-3D716D0C6CBB}" srcOrd="1" destOrd="0" parTransId="{A90858B3-B7E0-4134-BE43-0EB394F214EE}" sibTransId="{1599F846-89B1-42D0-9724-837ABF19C1D5}"/>
    <dgm:cxn modelId="{635360AE-3FDE-4493-A8CA-F26A086D9DA8}" srcId="{BE526B76-6EC9-458C-9CC1-0ABA008A35CE}" destId="{E4403DA0-2E5E-4830-BFAD-545AA24CF9A2}" srcOrd="0" destOrd="0" parTransId="{ABED3FB8-2A39-4167-A1F7-F946B34E0D64}" sibTransId="{A6F70C2E-A73E-45F7-8C5F-5812A5A30629}"/>
    <dgm:cxn modelId="{71C45BB1-2F08-4147-B006-0AFAD04F4D30}" type="presOf" srcId="{E4403DA0-2E5E-4830-BFAD-545AA24CF9A2}" destId="{DF198557-81E2-4509-811E-600902956355}" srcOrd="0" destOrd="0" presId="urn:microsoft.com/office/officeart/2005/8/layout/process3"/>
    <dgm:cxn modelId="{84D08FB7-9D56-49CA-87C7-BEF3929F4CCF}" type="presOf" srcId="{98AB10E7-5DAB-4E7C-9A02-E5D309C86CAE}" destId="{D7D14EDF-8F59-42F7-ACAD-2CB4D5DD358B}" srcOrd="1" destOrd="0" presId="urn:microsoft.com/office/officeart/2005/8/layout/process3"/>
    <dgm:cxn modelId="{6A329CBA-2AFA-4676-AA18-4AAA3018B5DD}" type="presOf" srcId="{BE526B76-6EC9-458C-9CC1-0ABA008A35CE}" destId="{CF241D9B-5432-40AD-8B50-C5C576510FC6}" srcOrd="1" destOrd="0" presId="urn:microsoft.com/office/officeart/2005/8/layout/process3"/>
    <dgm:cxn modelId="{6AE4EDBB-3DCB-4EFF-A1E1-5AEE98598800}" type="presOf" srcId="{D906BA06-E279-4A84-B966-7F8D08A3D9B9}" destId="{A654178C-09A5-4A2E-883C-BBAF94593090}" srcOrd="0" destOrd="0" presId="urn:microsoft.com/office/officeart/2005/8/layout/process3"/>
    <dgm:cxn modelId="{92B315BD-57F5-48DC-9A60-D9762FB8FACD}" srcId="{6E145AA3-272A-4098-BD38-7752DBB8024D}" destId="{5CADED2A-6FCB-41E5-BDB4-C8DF676D3197}" srcOrd="2" destOrd="0" parTransId="{B7156D3D-BC8E-4637-B84E-1A2ADAEA8093}" sibTransId="{361CA215-C448-4575-B9D0-C618DFA531DA}"/>
    <dgm:cxn modelId="{CCAD68C4-8930-4781-A177-D8298CEE403C}" srcId="{2042E403-EB79-4944-9E74-0738C4C71CF0}" destId="{4B32951B-093F-4FC8-9EA6-D25F1408975E}" srcOrd="1" destOrd="0" parTransId="{A7260F4C-0F2B-45E4-A05B-2238B8ABAEB8}" sibTransId="{1BAC3234-C8AA-47C6-A6EC-F5766E5AC317}"/>
    <dgm:cxn modelId="{E8EB1BC5-8E37-4E08-9862-39CF458BD9CA}" type="presOf" srcId="{C3874EC2-6DD8-4FFC-9CCA-2E68EF7C9D52}" destId="{5EBDB390-E5B2-44C3-A874-944297C37EFD}" srcOrd="0" destOrd="0" presId="urn:microsoft.com/office/officeart/2005/8/layout/process3"/>
    <dgm:cxn modelId="{0A95A9CA-6335-43C4-9C35-75357CE660A1}" srcId="{98AB10E7-5DAB-4E7C-9A02-E5D309C86CAE}" destId="{6E145AA3-272A-4098-BD38-7752DBB8024D}" srcOrd="0" destOrd="0" parTransId="{3AB390B6-9C26-4EAE-BF94-94312F7A3BB8}" sibTransId="{FA1FEECC-3507-4E19-8606-1A788E5A300E}"/>
    <dgm:cxn modelId="{518864CC-6BE1-4AF2-A2DB-841C0EBA5156}" type="presOf" srcId="{766C5E00-71D5-4087-8051-F3929E5B546E}" destId="{60D8C4F5-842B-4511-8CFD-C508111AF99D}" srcOrd="0" destOrd="0" presId="urn:microsoft.com/office/officeart/2005/8/layout/process3"/>
    <dgm:cxn modelId="{5AF293D0-A286-4873-B0DF-5DE2791F3E0E}" type="presOf" srcId="{FB8EE6DD-9BED-4042-A5A2-5C0896F57AC7}" destId="{CDEADFEE-D4D5-4D9D-A53F-13C5952F9D0A}" srcOrd="0" destOrd="0" presId="urn:microsoft.com/office/officeart/2005/8/layout/process3"/>
    <dgm:cxn modelId="{996B4DD2-0E22-4B1E-B3DB-557D89B4768C}" type="presOf" srcId="{BF46DE3C-F942-442B-B321-7CD6E6F38C81}" destId="{5EBDB390-E5B2-44C3-A874-944297C37EFD}" srcOrd="0" destOrd="2" presId="urn:microsoft.com/office/officeart/2005/8/layout/process3"/>
    <dgm:cxn modelId="{52FA1BD4-CAAC-446A-8BB9-BA9E9A365CCA}" srcId="{766C5E00-71D5-4087-8051-F3929E5B546E}" destId="{07C1A0F7-BA4E-4EB8-B67F-21EC2EF08910}" srcOrd="1" destOrd="0" parTransId="{84D045FA-588C-4376-A45F-F19EDA5364DB}" sibTransId="{1AF2A064-2A27-43A8-9F5C-A289C9213E40}"/>
    <dgm:cxn modelId="{ABF4E1D5-A91D-4689-8364-158686B12BE2}" type="presOf" srcId="{BE526B76-6EC9-458C-9CC1-0ABA008A35CE}" destId="{A421E350-3FF2-44C8-BFEE-7F8766FD2514}" srcOrd="0" destOrd="0" presId="urn:microsoft.com/office/officeart/2005/8/layout/process3"/>
    <dgm:cxn modelId="{7B4914DB-6D44-4AFB-BF9A-827DC6498238}" type="presOf" srcId="{E9C69399-C620-4BCA-AD04-845E4999088E}" destId="{0615A144-20AB-455D-852E-70785BD36CA4}" srcOrd="0" destOrd="3" presId="urn:microsoft.com/office/officeart/2005/8/layout/process3"/>
    <dgm:cxn modelId="{58FD57E3-19CC-436D-AE64-CA0594FF0462}" type="presOf" srcId="{1BAC3234-C8AA-47C6-A6EC-F5766E5AC317}" destId="{304F7497-B5D6-4378-A4F3-DBA0E32C2CDE}" srcOrd="0" destOrd="0" presId="urn:microsoft.com/office/officeart/2005/8/layout/process3"/>
    <dgm:cxn modelId="{980E22EA-52EF-4F88-960D-16C394381B8F}" type="presOf" srcId="{58E1040F-E8C3-4078-93E1-4BCE7FE9EB9E}" destId="{91EAF293-5222-49B6-B3E3-BB619899EAB2}" srcOrd="0" destOrd="0" presId="urn:microsoft.com/office/officeart/2005/8/layout/process3"/>
    <dgm:cxn modelId="{0416ADEF-5017-4A3E-A784-74E76745A93E}" type="presOf" srcId="{53BF1AA4-CC02-47E0-8CA2-2A4823EFA91C}" destId="{1084EBA7-58FB-4702-92AA-020B6D10E181}" srcOrd="1" destOrd="0" presId="urn:microsoft.com/office/officeart/2005/8/layout/process3"/>
    <dgm:cxn modelId="{C7F0DEF1-9086-4FB4-8B3F-28D07F83E11C}" srcId="{D906BA06-E279-4A84-B966-7F8D08A3D9B9}" destId="{B924DCAA-E4BA-4AC0-A2F4-AD94283106FC}" srcOrd="0" destOrd="0" parTransId="{F5034AA0-9BBA-4AD0-9276-B224FAAFE28D}" sibTransId="{CA4EC7E7-FFAD-4F93-B4FE-21F5725B9156}"/>
    <dgm:cxn modelId="{F4389DFA-75B7-429A-BAEE-1EC0FA4E6209}" type="presOf" srcId="{AB17C13C-4C7D-4F1B-B15D-29191CFCF9DA}" destId="{150F058F-1315-4BD1-A2B5-BF9D817009DD}" srcOrd="0" destOrd="1" presId="urn:microsoft.com/office/officeart/2005/8/layout/process3"/>
    <dgm:cxn modelId="{ECF162FB-E195-41E2-98A6-2C0AB4CA44F0}" type="presOf" srcId="{6F05D490-65D9-4FA1-85D1-947CA66FDA53}" destId="{150F058F-1315-4BD1-A2B5-BF9D817009DD}" srcOrd="0" destOrd="4" presId="urn:microsoft.com/office/officeart/2005/8/layout/process3"/>
    <dgm:cxn modelId="{DD92A556-0073-4194-9DF9-152121ECA521}" type="presParOf" srcId="{A4D61407-24B8-4871-852A-26A6A95E4C40}" destId="{C8B81A4D-16AB-44A0-8B9F-373519BBDA5A}" srcOrd="0" destOrd="0" presId="urn:microsoft.com/office/officeart/2005/8/layout/process3"/>
    <dgm:cxn modelId="{FCDCCBF5-8D89-4D00-95E4-2D544A60961E}" type="presParOf" srcId="{C8B81A4D-16AB-44A0-8B9F-373519BBDA5A}" destId="{CDEADFEE-D4D5-4D9D-A53F-13C5952F9D0A}" srcOrd="0" destOrd="0" presId="urn:microsoft.com/office/officeart/2005/8/layout/process3"/>
    <dgm:cxn modelId="{9CA8346D-6EB8-43A2-9581-8C029EA76E85}" type="presParOf" srcId="{C8B81A4D-16AB-44A0-8B9F-373519BBDA5A}" destId="{E9E6C75F-C3FB-4322-B2D3-365EA5AC37F6}" srcOrd="1" destOrd="0" presId="urn:microsoft.com/office/officeart/2005/8/layout/process3"/>
    <dgm:cxn modelId="{CD339D59-46A2-4F71-9B01-A556DF0E2AF8}" type="presParOf" srcId="{C8B81A4D-16AB-44A0-8B9F-373519BBDA5A}" destId="{91EAF293-5222-49B6-B3E3-BB619899EAB2}" srcOrd="2" destOrd="0" presId="urn:microsoft.com/office/officeart/2005/8/layout/process3"/>
    <dgm:cxn modelId="{0A288896-7B70-4CEC-B4B1-939CC16032B3}" type="presParOf" srcId="{A4D61407-24B8-4871-852A-26A6A95E4C40}" destId="{59A05975-4CF1-4D3E-B5A0-D24F34635531}" srcOrd="1" destOrd="0" presId="urn:microsoft.com/office/officeart/2005/8/layout/process3"/>
    <dgm:cxn modelId="{E7A49ABB-A903-4E86-A024-CE4940727F70}" type="presParOf" srcId="{59A05975-4CF1-4D3E-B5A0-D24F34635531}" destId="{F815D875-79E4-435E-8BDF-A57CD8B6FAE2}" srcOrd="0" destOrd="0" presId="urn:microsoft.com/office/officeart/2005/8/layout/process3"/>
    <dgm:cxn modelId="{9E656CC1-FCF6-4E4E-8D67-65ABA2D71383}" type="presParOf" srcId="{A4D61407-24B8-4871-852A-26A6A95E4C40}" destId="{419FF915-6E4D-49DF-83DB-417F27B8129F}" srcOrd="2" destOrd="0" presId="urn:microsoft.com/office/officeart/2005/8/layout/process3"/>
    <dgm:cxn modelId="{A6190355-D387-4229-BD5F-7A9B212728F8}" type="presParOf" srcId="{419FF915-6E4D-49DF-83DB-417F27B8129F}" destId="{0B89C583-034A-463F-9AFD-A7A3774F3F73}" srcOrd="0" destOrd="0" presId="urn:microsoft.com/office/officeart/2005/8/layout/process3"/>
    <dgm:cxn modelId="{8945DD46-9A6C-4ACB-8EFE-940922E197C5}" type="presParOf" srcId="{419FF915-6E4D-49DF-83DB-417F27B8129F}" destId="{071EF366-6D8E-4BB4-8452-58DAD4A87993}" srcOrd="1" destOrd="0" presId="urn:microsoft.com/office/officeart/2005/8/layout/process3"/>
    <dgm:cxn modelId="{2369826E-786B-40E7-9C60-3B516AC99457}" type="presParOf" srcId="{419FF915-6E4D-49DF-83DB-417F27B8129F}" destId="{5EBDB390-E5B2-44C3-A874-944297C37EFD}" srcOrd="2" destOrd="0" presId="urn:microsoft.com/office/officeart/2005/8/layout/process3"/>
    <dgm:cxn modelId="{F5E11EE6-0DB4-4150-BBD0-FCD6FF18E707}" type="presParOf" srcId="{A4D61407-24B8-4871-852A-26A6A95E4C40}" destId="{304F7497-B5D6-4378-A4F3-DBA0E32C2CDE}" srcOrd="3" destOrd="0" presId="urn:microsoft.com/office/officeart/2005/8/layout/process3"/>
    <dgm:cxn modelId="{B8A99E4E-6D4A-4808-96D9-ACDAD6FDD308}" type="presParOf" srcId="{304F7497-B5D6-4378-A4F3-DBA0E32C2CDE}" destId="{9D224999-F92E-4051-8BB0-97C94FD9A195}" srcOrd="0" destOrd="0" presId="urn:microsoft.com/office/officeart/2005/8/layout/process3"/>
    <dgm:cxn modelId="{327B263E-BF26-4894-8C8C-F28BBD2F8C9D}" type="presParOf" srcId="{A4D61407-24B8-4871-852A-26A6A95E4C40}" destId="{4B3D3990-B7EE-4B0F-8F8F-28647CC2FF54}" srcOrd="4" destOrd="0" presId="urn:microsoft.com/office/officeart/2005/8/layout/process3"/>
    <dgm:cxn modelId="{CE33EE5B-DA35-49CD-A416-752D6F1AE66F}" type="presParOf" srcId="{4B3D3990-B7EE-4B0F-8F8F-28647CC2FF54}" destId="{3DE01CE2-8E7B-48DF-A967-EFB1DFA74E47}" srcOrd="0" destOrd="0" presId="urn:microsoft.com/office/officeart/2005/8/layout/process3"/>
    <dgm:cxn modelId="{0960BE3C-603C-4072-9FBE-55775E149FA8}" type="presParOf" srcId="{4B3D3990-B7EE-4B0F-8F8F-28647CC2FF54}" destId="{D7D14EDF-8F59-42F7-ACAD-2CB4D5DD358B}" srcOrd="1" destOrd="0" presId="urn:microsoft.com/office/officeart/2005/8/layout/process3"/>
    <dgm:cxn modelId="{8397F498-C452-42A4-BEC6-4E4A1BE8CE3D}" type="presParOf" srcId="{4B3D3990-B7EE-4B0F-8F8F-28647CC2FF54}" destId="{150F058F-1315-4BD1-A2B5-BF9D817009DD}" srcOrd="2" destOrd="0" presId="urn:microsoft.com/office/officeart/2005/8/layout/process3"/>
    <dgm:cxn modelId="{A10D7FA5-11F8-4950-9128-F52978CDB99B}" type="presParOf" srcId="{A4D61407-24B8-4871-852A-26A6A95E4C40}" destId="{33B4FB1A-7A57-4853-8971-C59A59D46E6B}" srcOrd="5" destOrd="0" presId="urn:microsoft.com/office/officeart/2005/8/layout/process3"/>
    <dgm:cxn modelId="{104C835D-9A3F-4812-B923-C50D90C5BCAA}" type="presParOf" srcId="{33B4FB1A-7A57-4853-8971-C59A59D46E6B}" destId="{C0A60AD5-2D2A-41CC-8F8F-0D5E8DFCF2B6}" srcOrd="0" destOrd="0" presId="urn:microsoft.com/office/officeart/2005/8/layout/process3"/>
    <dgm:cxn modelId="{4A076CCC-F51A-4D8E-B5B4-41659C9FA1D3}" type="presParOf" srcId="{A4D61407-24B8-4871-852A-26A6A95E4C40}" destId="{E46DD50C-A42F-441B-9BE9-435203D043DB}" srcOrd="6" destOrd="0" presId="urn:microsoft.com/office/officeart/2005/8/layout/process3"/>
    <dgm:cxn modelId="{9D01677D-8B3C-4C51-9B27-78F2B20EA7DD}" type="presParOf" srcId="{E46DD50C-A42F-441B-9BE9-435203D043DB}" destId="{A654178C-09A5-4A2E-883C-BBAF94593090}" srcOrd="0" destOrd="0" presId="urn:microsoft.com/office/officeart/2005/8/layout/process3"/>
    <dgm:cxn modelId="{060254F0-05A6-4C62-9760-A9D6F9A2903B}" type="presParOf" srcId="{E46DD50C-A42F-441B-9BE9-435203D043DB}" destId="{0EC63267-1C4B-4D11-8B63-2624DE5805D3}" srcOrd="1" destOrd="0" presId="urn:microsoft.com/office/officeart/2005/8/layout/process3"/>
    <dgm:cxn modelId="{474B311C-D5CA-4930-9860-6A7BF930C1D8}" type="presParOf" srcId="{E46DD50C-A42F-441B-9BE9-435203D043DB}" destId="{0615A144-20AB-455D-852E-70785BD36CA4}" srcOrd="2" destOrd="0" presId="urn:microsoft.com/office/officeart/2005/8/layout/process3"/>
    <dgm:cxn modelId="{CE308164-B3DA-4F92-8647-94FFF650E452}" type="presParOf" srcId="{A4D61407-24B8-4871-852A-26A6A95E4C40}" destId="{6F119F0E-72F7-44FF-A0A2-279F4F20038E}" srcOrd="7" destOrd="0" presId="urn:microsoft.com/office/officeart/2005/8/layout/process3"/>
    <dgm:cxn modelId="{F8DAFC73-B452-4394-8CB4-7B9CF73F26D2}" type="presParOf" srcId="{6F119F0E-72F7-44FF-A0A2-279F4F20038E}" destId="{1084EBA7-58FB-4702-92AA-020B6D10E181}" srcOrd="0" destOrd="0" presId="urn:microsoft.com/office/officeart/2005/8/layout/process3"/>
    <dgm:cxn modelId="{9C9B7033-32E5-49D1-9467-007F1092795D}" type="presParOf" srcId="{A4D61407-24B8-4871-852A-26A6A95E4C40}" destId="{448FA44F-A308-428A-B7FF-6F2CBBE9E7B2}" srcOrd="8" destOrd="0" presId="urn:microsoft.com/office/officeart/2005/8/layout/process3"/>
    <dgm:cxn modelId="{5FABEEA4-EB7B-4180-B646-BA6847A9650B}" type="presParOf" srcId="{448FA44F-A308-428A-B7FF-6F2CBBE9E7B2}" destId="{60D8C4F5-842B-4511-8CFD-C508111AF99D}" srcOrd="0" destOrd="0" presId="urn:microsoft.com/office/officeart/2005/8/layout/process3"/>
    <dgm:cxn modelId="{5E38B320-FEB4-4FA5-A079-AA923EBA465C}" type="presParOf" srcId="{448FA44F-A308-428A-B7FF-6F2CBBE9E7B2}" destId="{DF7F2D91-8E36-4416-8B30-5E9DEE459554}" srcOrd="1" destOrd="0" presId="urn:microsoft.com/office/officeart/2005/8/layout/process3"/>
    <dgm:cxn modelId="{7B4B8AA4-DF89-4131-8379-F7F6E24E9F27}" type="presParOf" srcId="{448FA44F-A308-428A-B7FF-6F2CBBE9E7B2}" destId="{2EA37DA5-4A73-4584-A4BE-C9186617E986}" srcOrd="2" destOrd="0" presId="urn:microsoft.com/office/officeart/2005/8/layout/process3"/>
    <dgm:cxn modelId="{D9FEE5F4-CDEC-46A8-AC31-F29968595D81}" type="presParOf" srcId="{A4D61407-24B8-4871-852A-26A6A95E4C40}" destId="{73F9CDD4-FFD6-4B01-9464-71A4EE521ACE}" srcOrd="9" destOrd="0" presId="urn:microsoft.com/office/officeart/2005/8/layout/process3"/>
    <dgm:cxn modelId="{EB536D44-8790-4B58-A3D0-BEA771451A40}" type="presParOf" srcId="{73F9CDD4-FFD6-4B01-9464-71A4EE521ACE}" destId="{79653A01-EE0E-4F7C-86C1-BC244E5755E1}" srcOrd="0" destOrd="0" presId="urn:microsoft.com/office/officeart/2005/8/layout/process3"/>
    <dgm:cxn modelId="{37B48BA6-AD94-4F4A-87A9-822DE86FC876}" type="presParOf" srcId="{A4D61407-24B8-4871-852A-26A6A95E4C40}" destId="{7A8E35A1-FF0A-4978-A096-3AB180336F67}" srcOrd="10" destOrd="0" presId="urn:microsoft.com/office/officeart/2005/8/layout/process3"/>
    <dgm:cxn modelId="{BA907A20-ABFE-4835-A167-1B16AA3D8606}" type="presParOf" srcId="{7A8E35A1-FF0A-4978-A096-3AB180336F67}" destId="{A421E350-3FF2-44C8-BFEE-7F8766FD2514}" srcOrd="0" destOrd="0" presId="urn:microsoft.com/office/officeart/2005/8/layout/process3"/>
    <dgm:cxn modelId="{DE2AAAA1-1EF8-4258-983E-0E4FB4A87272}" type="presParOf" srcId="{7A8E35A1-FF0A-4978-A096-3AB180336F67}" destId="{CF241D9B-5432-40AD-8B50-C5C576510FC6}" srcOrd="1" destOrd="0" presId="urn:microsoft.com/office/officeart/2005/8/layout/process3"/>
    <dgm:cxn modelId="{6CB183CC-8D9A-47B0-9758-750875EB51EE}" type="presParOf" srcId="{7A8E35A1-FF0A-4978-A096-3AB180336F67}" destId="{DF198557-81E2-4509-811E-600902956355}" srcOrd="2" destOrd="0" presId="urn:microsoft.com/office/officeart/2005/8/layout/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9E6C75F-C3FB-4322-B2D3-365EA5AC37F6}">
      <dsp:nvSpPr>
        <dsp:cNvPr id="0" name=""/>
        <dsp:cNvSpPr/>
      </dsp:nvSpPr>
      <dsp:spPr>
        <a:xfrm>
          <a:off x="2118" y="1479848"/>
          <a:ext cx="898823" cy="50637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Collect data</a:t>
          </a:r>
          <a:endParaRPr lang="en-MY" sz="900" kern="1200" dirty="0"/>
        </a:p>
      </dsp:txBody>
      <dsp:txXfrm>
        <a:off x="2118" y="1479848"/>
        <a:ext cx="898823" cy="337582"/>
      </dsp:txXfrm>
    </dsp:sp>
    <dsp:sp modelId="{91EAF293-5222-49B6-B3E3-BB619899EAB2}">
      <dsp:nvSpPr>
        <dsp:cNvPr id="0" name=""/>
        <dsp:cNvSpPr/>
      </dsp:nvSpPr>
      <dsp:spPr>
        <a:xfrm>
          <a:off x="186214" y="1817430"/>
          <a:ext cx="898823" cy="10884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t>MPOC (Malaysian Palm Oil Council)</a:t>
          </a:r>
          <a:endParaRPr lang="en-MY" sz="900" kern="1200" dirty="0"/>
        </a:p>
      </dsp:txBody>
      <dsp:txXfrm>
        <a:off x="212540" y="1843756"/>
        <a:ext cx="846171" cy="1035785"/>
      </dsp:txXfrm>
    </dsp:sp>
    <dsp:sp modelId="{59A05975-4CF1-4D3E-B5A0-D24F34635531}">
      <dsp:nvSpPr>
        <dsp:cNvPr id="0" name=""/>
        <dsp:cNvSpPr/>
      </dsp:nvSpPr>
      <dsp:spPr>
        <a:xfrm>
          <a:off x="1037199" y="1536748"/>
          <a:ext cx="288867" cy="22378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MY" sz="700" kern="1200"/>
        </a:p>
      </dsp:txBody>
      <dsp:txXfrm>
        <a:off x="1037199" y="1581504"/>
        <a:ext cx="221733" cy="134269"/>
      </dsp:txXfrm>
    </dsp:sp>
    <dsp:sp modelId="{071EF366-6D8E-4BB4-8452-58DAD4A87993}">
      <dsp:nvSpPr>
        <dsp:cNvPr id="0" name=""/>
        <dsp:cNvSpPr/>
      </dsp:nvSpPr>
      <dsp:spPr>
        <a:xfrm>
          <a:off x="1445974" y="1479848"/>
          <a:ext cx="898823" cy="50637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EDA and Statistical Test</a:t>
          </a:r>
          <a:endParaRPr lang="en-MY" sz="900" kern="1200" dirty="0"/>
        </a:p>
      </dsp:txBody>
      <dsp:txXfrm>
        <a:off x="1445974" y="1479848"/>
        <a:ext cx="898823" cy="337582"/>
      </dsp:txXfrm>
    </dsp:sp>
    <dsp:sp modelId="{5EBDB390-E5B2-44C3-A874-944297C37EFD}">
      <dsp:nvSpPr>
        <dsp:cNvPr id="0" name=""/>
        <dsp:cNvSpPr/>
      </dsp:nvSpPr>
      <dsp:spPr>
        <a:xfrm>
          <a:off x="1630071" y="1817430"/>
          <a:ext cx="898823" cy="10884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t>Visual plotting</a:t>
          </a:r>
          <a:endParaRPr lang="en-MY" sz="900" kern="1200" dirty="0"/>
        </a:p>
        <a:p>
          <a:pPr marL="57150" lvl="1" indent="-57150" algn="l" defTabSz="400050">
            <a:lnSpc>
              <a:spcPct val="90000"/>
            </a:lnSpc>
            <a:spcBef>
              <a:spcPct val="0"/>
            </a:spcBef>
            <a:spcAft>
              <a:spcPct val="15000"/>
            </a:spcAft>
            <a:buChar char="•"/>
          </a:pPr>
          <a:r>
            <a:rPr lang="en-US" sz="900" kern="1200" dirty="0"/>
            <a:t>Stationarity</a:t>
          </a:r>
          <a:endParaRPr lang="en-MY" sz="900" kern="1200" dirty="0"/>
        </a:p>
        <a:p>
          <a:pPr marL="57150" lvl="1" indent="-57150" algn="l" defTabSz="400050">
            <a:lnSpc>
              <a:spcPct val="90000"/>
            </a:lnSpc>
            <a:spcBef>
              <a:spcPct val="0"/>
            </a:spcBef>
            <a:spcAft>
              <a:spcPct val="15000"/>
            </a:spcAft>
            <a:buChar char="•"/>
          </a:pPr>
          <a:r>
            <a:rPr lang="en-US" sz="900" kern="1200" dirty="0"/>
            <a:t>ACF and PACF</a:t>
          </a:r>
          <a:endParaRPr lang="en-MY" sz="900" kern="1200" dirty="0"/>
        </a:p>
      </dsp:txBody>
      <dsp:txXfrm>
        <a:off x="1656397" y="1843756"/>
        <a:ext cx="846171" cy="1035785"/>
      </dsp:txXfrm>
    </dsp:sp>
    <dsp:sp modelId="{304F7497-B5D6-4378-A4F3-DBA0E32C2CDE}">
      <dsp:nvSpPr>
        <dsp:cNvPr id="0" name=""/>
        <dsp:cNvSpPr/>
      </dsp:nvSpPr>
      <dsp:spPr>
        <a:xfrm>
          <a:off x="2481056" y="1536748"/>
          <a:ext cx="288867" cy="22378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MY" sz="700" kern="1200"/>
        </a:p>
      </dsp:txBody>
      <dsp:txXfrm>
        <a:off x="2481056" y="1581504"/>
        <a:ext cx="221733" cy="134269"/>
      </dsp:txXfrm>
    </dsp:sp>
    <dsp:sp modelId="{D7D14EDF-8F59-42F7-ACAD-2CB4D5DD358B}">
      <dsp:nvSpPr>
        <dsp:cNvPr id="0" name=""/>
        <dsp:cNvSpPr/>
      </dsp:nvSpPr>
      <dsp:spPr>
        <a:xfrm>
          <a:off x="2889831" y="1479848"/>
          <a:ext cx="898823" cy="50637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Splitting data set</a:t>
          </a:r>
          <a:endParaRPr lang="en-MY" sz="900" kern="1200" dirty="0"/>
        </a:p>
      </dsp:txBody>
      <dsp:txXfrm>
        <a:off x="2889831" y="1479848"/>
        <a:ext cx="898823" cy="337582"/>
      </dsp:txXfrm>
    </dsp:sp>
    <dsp:sp modelId="{150F058F-1315-4BD1-A2B5-BF9D817009DD}">
      <dsp:nvSpPr>
        <dsp:cNvPr id="0" name=""/>
        <dsp:cNvSpPr/>
      </dsp:nvSpPr>
      <dsp:spPr>
        <a:xfrm>
          <a:off x="3073928" y="1817430"/>
          <a:ext cx="898823" cy="10884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t>One-step ahead forecast</a:t>
          </a:r>
          <a:endParaRPr lang="en-MY" sz="900" kern="1200" dirty="0"/>
        </a:p>
        <a:p>
          <a:pPr marL="114300" lvl="2" indent="-57150" algn="l" defTabSz="400050">
            <a:lnSpc>
              <a:spcPct val="90000"/>
            </a:lnSpc>
            <a:spcBef>
              <a:spcPct val="0"/>
            </a:spcBef>
            <a:spcAft>
              <a:spcPct val="15000"/>
            </a:spcAft>
            <a:buChar char="•"/>
          </a:pPr>
          <a:r>
            <a:rPr lang="en-US" sz="900" kern="1200" dirty="0"/>
            <a:t>80/20</a:t>
          </a:r>
          <a:endParaRPr lang="en-MY" sz="900" kern="1200" dirty="0"/>
        </a:p>
        <a:p>
          <a:pPr marL="114300" lvl="2" indent="-57150" algn="l" defTabSz="400050">
            <a:lnSpc>
              <a:spcPct val="90000"/>
            </a:lnSpc>
            <a:spcBef>
              <a:spcPct val="0"/>
            </a:spcBef>
            <a:spcAft>
              <a:spcPct val="15000"/>
            </a:spcAft>
            <a:buChar char="•"/>
          </a:pPr>
          <a:r>
            <a:rPr lang="en-US" sz="900" kern="1200" dirty="0"/>
            <a:t>85/15</a:t>
          </a:r>
          <a:endParaRPr lang="en-MY" sz="900" kern="1200" dirty="0"/>
        </a:p>
        <a:p>
          <a:pPr marL="114300" lvl="2" indent="-57150" algn="l" defTabSz="400050">
            <a:lnSpc>
              <a:spcPct val="90000"/>
            </a:lnSpc>
            <a:spcBef>
              <a:spcPct val="0"/>
            </a:spcBef>
            <a:spcAft>
              <a:spcPct val="15000"/>
            </a:spcAft>
            <a:buChar char="•"/>
          </a:pPr>
          <a:r>
            <a:rPr lang="en-US" sz="900" kern="1200" dirty="0"/>
            <a:t>90/10</a:t>
          </a:r>
          <a:endParaRPr lang="en-MY" sz="900" kern="1200" dirty="0"/>
        </a:p>
        <a:p>
          <a:pPr marL="114300" lvl="2" indent="-57150" algn="l" defTabSz="400050">
            <a:lnSpc>
              <a:spcPct val="90000"/>
            </a:lnSpc>
            <a:spcBef>
              <a:spcPct val="0"/>
            </a:spcBef>
            <a:spcAft>
              <a:spcPct val="15000"/>
            </a:spcAft>
            <a:buChar char="•"/>
          </a:pPr>
          <a:r>
            <a:rPr lang="en-US" sz="900" kern="1200" dirty="0"/>
            <a:t>95/5</a:t>
          </a:r>
          <a:endParaRPr lang="en-MY" sz="900" kern="1200" dirty="0"/>
        </a:p>
      </dsp:txBody>
      <dsp:txXfrm>
        <a:off x="3100254" y="1843756"/>
        <a:ext cx="846171" cy="1035785"/>
      </dsp:txXfrm>
    </dsp:sp>
    <dsp:sp modelId="{33B4FB1A-7A57-4853-8971-C59A59D46E6B}">
      <dsp:nvSpPr>
        <dsp:cNvPr id="0" name=""/>
        <dsp:cNvSpPr/>
      </dsp:nvSpPr>
      <dsp:spPr>
        <a:xfrm>
          <a:off x="3924913" y="1536748"/>
          <a:ext cx="288867" cy="22378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MY" sz="700" kern="1200"/>
        </a:p>
      </dsp:txBody>
      <dsp:txXfrm>
        <a:off x="3924913" y="1581504"/>
        <a:ext cx="221733" cy="134269"/>
      </dsp:txXfrm>
    </dsp:sp>
    <dsp:sp modelId="{0EC63267-1C4B-4D11-8B63-2624DE5805D3}">
      <dsp:nvSpPr>
        <dsp:cNvPr id="0" name=""/>
        <dsp:cNvSpPr/>
      </dsp:nvSpPr>
      <dsp:spPr>
        <a:xfrm>
          <a:off x="4333688" y="1479848"/>
          <a:ext cx="898823" cy="50637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Fit model</a:t>
          </a:r>
          <a:endParaRPr lang="en-MY" sz="900" kern="1200" dirty="0"/>
        </a:p>
      </dsp:txBody>
      <dsp:txXfrm>
        <a:off x="4333688" y="1479848"/>
        <a:ext cx="898823" cy="337582"/>
      </dsp:txXfrm>
    </dsp:sp>
    <dsp:sp modelId="{0615A144-20AB-455D-852E-70785BD36CA4}">
      <dsp:nvSpPr>
        <dsp:cNvPr id="0" name=""/>
        <dsp:cNvSpPr/>
      </dsp:nvSpPr>
      <dsp:spPr>
        <a:xfrm>
          <a:off x="4517784" y="1817430"/>
          <a:ext cx="898823" cy="10884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t>AR</a:t>
          </a:r>
          <a:endParaRPr lang="en-MY" sz="900" kern="1200" dirty="0"/>
        </a:p>
        <a:p>
          <a:pPr marL="57150" lvl="1" indent="-57150" algn="l" defTabSz="400050">
            <a:lnSpc>
              <a:spcPct val="90000"/>
            </a:lnSpc>
            <a:spcBef>
              <a:spcPct val="0"/>
            </a:spcBef>
            <a:spcAft>
              <a:spcPct val="15000"/>
            </a:spcAft>
            <a:buChar char="•"/>
          </a:pPr>
          <a:r>
            <a:rPr lang="en-US" sz="900" kern="1200" dirty="0"/>
            <a:t>MA</a:t>
          </a:r>
          <a:endParaRPr lang="en-MY" sz="900" kern="1200" dirty="0"/>
        </a:p>
        <a:p>
          <a:pPr marL="57150" lvl="1" indent="-57150" algn="l" defTabSz="400050">
            <a:lnSpc>
              <a:spcPct val="90000"/>
            </a:lnSpc>
            <a:spcBef>
              <a:spcPct val="0"/>
            </a:spcBef>
            <a:spcAft>
              <a:spcPct val="15000"/>
            </a:spcAft>
            <a:buChar char="•"/>
          </a:pPr>
          <a:r>
            <a:rPr lang="en-US" sz="900" kern="1200" dirty="0"/>
            <a:t>ARMA</a:t>
          </a:r>
          <a:endParaRPr lang="en-MY" sz="900" kern="1200" dirty="0"/>
        </a:p>
        <a:p>
          <a:pPr marL="57150" lvl="1" indent="-57150" algn="l" defTabSz="400050">
            <a:lnSpc>
              <a:spcPct val="90000"/>
            </a:lnSpc>
            <a:spcBef>
              <a:spcPct val="0"/>
            </a:spcBef>
            <a:spcAft>
              <a:spcPct val="15000"/>
            </a:spcAft>
            <a:buChar char="•"/>
          </a:pPr>
          <a:r>
            <a:rPr lang="en-US" sz="900" kern="1200" dirty="0"/>
            <a:t>ARIMA</a:t>
          </a:r>
          <a:endParaRPr lang="en-MY" sz="900" kern="1200" dirty="0"/>
        </a:p>
      </dsp:txBody>
      <dsp:txXfrm>
        <a:off x="4544110" y="1843756"/>
        <a:ext cx="846171" cy="1035785"/>
      </dsp:txXfrm>
    </dsp:sp>
    <dsp:sp modelId="{6F119F0E-72F7-44FF-A0A2-279F4F20038E}">
      <dsp:nvSpPr>
        <dsp:cNvPr id="0" name=""/>
        <dsp:cNvSpPr/>
      </dsp:nvSpPr>
      <dsp:spPr>
        <a:xfrm>
          <a:off x="5368770" y="1536748"/>
          <a:ext cx="288867" cy="22378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MY" sz="700" kern="1200"/>
        </a:p>
      </dsp:txBody>
      <dsp:txXfrm>
        <a:off x="5368770" y="1581504"/>
        <a:ext cx="221733" cy="134269"/>
      </dsp:txXfrm>
    </dsp:sp>
    <dsp:sp modelId="{DF7F2D91-8E36-4416-8B30-5E9DEE459554}">
      <dsp:nvSpPr>
        <dsp:cNvPr id="0" name=""/>
        <dsp:cNvSpPr/>
      </dsp:nvSpPr>
      <dsp:spPr>
        <a:xfrm>
          <a:off x="5777545" y="1479848"/>
          <a:ext cx="898823" cy="50637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Evaluate performance</a:t>
          </a:r>
          <a:endParaRPr lang="en-MY" sz="900" kern="1200" dirty="0"/>
        </a:p>
      </dsp:txBody>
      <dsp:txXfrm>
        <a:off x="5777545" y="1479848"/>
        <a:ext cx="898823" cy="337582"/>
      </dsp:txXfrm>
    </dsp:sp>
    <dsp:sp modelId="{2EA37DA5-4A73-4584-A4BE-C9186617E986}">
      <dsp:nvSpPr>
        <dsp:cNvPr id="0" name=""/>
        <dsp:cNvSpPr/>
      </dsp:nvSpPr>
      <dsp:spPr>
        <a:xfrm>
          <a:off x="5961641" y="1817430"/>
          <a:ext cx="898823" cy="10884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t>MAPE</a:t>
          </a:r>
          <a:endParaRPr lang="en-MY" sz="900" kern="1200" dirty="0"/>
        </a:p>
        <a:p>
          <a:pPr marL="57150" lvl="1" indent="-57150" algn="l" defTabSz="400050">
            <a:lnSpc>
              <a:spcPct val="90000"/>
            </a:lnSpc>
            <a:spcBef>
              <a:spcPct val="0"/>
            </a:spcBef>
            <a:spcAft>
              <a:spcPct val="15000"/>
            </a:spcAft>
            <a:buChar char="•"/>
          </a:pPr>
          <a:r>
            <a:rPr lang="en-US" sz="900" kern="1200" dirty="0"/>
            <a:t>RMSE</a:t>
          </a:r>
          <a:endParaRPr lang="en-MY" sz="900" kern="1200" dirty="0"/>
        </a:p>
      </dsp:txBody>
      <dsp:txXfrm>
        <a:off x="5987967" y="1843756"/>
        <a:ext cx="846171" cy="1035785"/>
      </dsp:txXfrm>
    </dsp:sp>
    <dsp:sp modelId="{73F9CDD4-FFD6-4B01-9464-71A4EE521ACE}">
      <dsp:nvSpPr>
        <dsp:cNvPr id="0" name=""/>
        <dsp:cNvSpPr/>
      </dsp:nvSpPr>
      <dsp:spPr>
        <a:xfrm>
          <a:off x="6812627" y="1536748"/>
          <a:ext cx="288867" cy="22378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MY" sz="700" kern="1200"/>
        </a:p>
      </dsp:txBody>
      <dsp:txXfrm>
        <a:off x="6812627" y="1581504"/>
        <a:ext cx="221733" cy="134269"/>
      </dsp:txXfrm>
    </dsp:sp>
    <dsp:sp modelId="{CF241D9B-5432-40AD-8B50-C5C576510FC6}">
      <dsp:nvSpPr>
        <dsp:cNvPr id="0" name=""/>
        <dsp:cNvSpPr/>
      </dsp:nvSpPr>
      <dsp:spPr>
        <a:xfrm>
          <a:off x="7221402" y="1479848"/>
          <a:ext cx="898823" cy="50637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64008" rIns="64008" bIns="34290" numCol="1" spcCol="1270" anchor="t" anchorCtr="0">
          <a:noAutofit/>
        </a:bodyPr>
        <a:lstStyle/>
        <a:p>
          <a:pPr marL="0" lvl="0" indent="0" algn="l" defTabSz="400050">
            <a:lnSpc>
              <a:spcPct val="90000"/>
            </a:lnSpc>
            <a:spcBef>
              <a:spcPct val="0"/>
            </a:spcBef>
            <a:spcAft>
              <a:spcPct val="35000"/>
            </a:spcAft>
            <a:buNone/>
          </a:pPr>
          <a:r>
            <a:rPr lang="en-US" sz="900" kern="1200" dirty="0"/>
            <a:t>Decide the best model</a:t>
          </a:r>
          <a:endParaRPr lang="en-MY" sz="900" kern="1200" dirty="0"/>
        </a:p>
      </dsp:txBody>
      <dsp:txXfrm>
        <a:off x="7221402" y="1479848"/>
        <a:ext cx="898823" cy="337582"/>
      </dsp:txXfrm>
    </dsp:sp>
    <dsp:sp modelId="{DF198557-81E2-4509-811E-600902956355}">
      <dsp:nvSpPr>
        <dsp:cNvPr id="0" name=""/>
        <dsp:cNvSpPr/>
      </dsp:nvSpPr>
      <dsp:spPr>
        <a:xfrm>
          <a:off x="7405498" y="1817430"/>
          <a:ext cx="898823" cy="1088437"/>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4008" tIns="64008" rIns="6400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t>Compare performance</a:t>
          </a:r>
          <a:endParaRPr lang="en-MY" sz="900" kern="1200" dirty="0"/>
        </a:p>
      </dsp:txBody>
      <dsp:txXfrm>
        <a:off x="7431824" y="1843756"/>
        <a:ext cx="846171" cy="1035785"/>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8ea72f4a77_6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8ea72f4a77_6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8ab8bef9c2_0_5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8ab8bef9c2_0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8ab8bef9c2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8ab8bef9c2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8a22a4a535_2_9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8a22a4a535_2_9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8a22a4a535_2_8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8a22a4a535_2_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8a22a4a535_2_1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8a22a4a535_2_1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8a22a4a535_2_8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8a22a4a535_2_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7"/>
        <p:cNvGrpSpPr/>
        <p:nvPr/>
      </p:nvGrpSpPr>
      <p:grpSpPr>
        <a:xfrm>
          <a:off x="0" y="0"/>
          <a:ext cx="0" cy="0"/>
          <a:chOff x="0" y="0"/>
          <a:chExt cx="0" cy="0"/>
        </a:xfrm>
      </p:grpSpPr>
      <p:sp>
        <p:nvSpPr>
          <p:cNvPr id="678" name="Google Shape;678;g8ab8bef9c2_0_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9" name="Google Shape;679;g8ab8bef9c2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8a22a4a535_2_9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8a22a4a535_2_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8ab8bef9c2_0_4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8ab8bef9c2_0_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8cb5e294cb_0_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8cb5e294cb_0_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8ab8bef9c2_0_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8ab8bef9c2_0_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8a22a4a535_2_9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8a22a4a535_2_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8a22a4a535_2_9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8a22a4a535_2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7"/>
        <p:cNvGrpSpPr/>
        <p:nvPr/>
      </p:nvGrpSpPr>
      <p:grpSpPr>
        <a:xfrm>
          <a:off x="0" y="0"/>
          <a:ext cx="0" cy="0"/>
          <a:chOff x="0" y="0"/>
          <a:chExt cx="0" cy="0"/>
        </a:xfrm>
      </p:grpSpPr>
      <p:sp>
        <p:nvSpPr>
          <p:cNvPr id="1068" name="Google Shape;1068;g8cb5e294cb_0_9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9" name="Google Shape;1069;g8cb5e294cb_0_9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8"/>
        <p:cNvGrpSpPr/>
        <p:nvPr/>
      </p:nvGrpSpPr>
      <p:grpSpPr>
        <a:xfrm>
          <a:off x="0" y="0"/>
          <a:ext cx="0" cy="0"/>
          <a:chOff x="0" y="0"/>
          <a:chExt cx="0" cy="0"/>
        </a:xfrm>
      </p:grpSpPr>
      <p:sp>
        <p:nvSpPr>
          <p:cNvPr id="1109" name="Google Shape;1109;g8cb5e294cb_0_10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 name="Google Shape;1110;g8cb5e294cb_0_1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
        <p:cNvGrpSpPr/>
        <p:nvPr/>
      </p:nvGrpSpPr>
      <p:grpSpPr>
        <a:xfrm>
          <a:off x="0" y="0"/>
          <a:ext cx="0" cy="0"/>
          <a:chOff x="0" y="0"/>
          <a:chExt cx="0" cy="0"/>
        </a:xfrm>
      </p:grpSpPr>
      <p:sp>
        <p:nvSpPr>
          <p:cNvPr id="1169" name="Google Shape;1169;g8a22a4a535_2_9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 name="Google Shape;1170;g8a22a4a535_2_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8a22a4a535_2_8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8a22a4a535_2_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8"/>
        <p:cNvGrpSpPr/>
        <p:nvPr/>
      </p:nvGrpSpPr>
      <p:grpSpPr>
        <a:xfrm>
          <a:off x="0" y="0"/>
          <a:ext cx="0" cy="0"/>
          <a:chOff x="0" y="0"/>
          <a:chExt cx="0" cy="0"/>
        </a:xfrm>
      </p:grpSpPr>
      <p:sp>
        <p:nvSpPr>
          <p:cNvPr id="1309" name="Google Shape;1309;g8bb4d846c5_0_4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0" name="Google Shape;1310;g8bb4d846c5_0_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9"/>
        <p:cNvGrpSpPr/>
        <p:nvPr/>
      </p:nvGrpSpPr>
      <p:grpSpPr>
        <a:xfrm>
          <a:off x="0" y="0"/>
          <a:ext cx="0" cy="0"/>
          <a:chOff x="0" y="0"/>
          <a:chExt cx="0" cy="0"/>
        </a:xfrm>
      </p:grpSpPr>
      <p:sp>
        <p:nvSpPr>
          <p:cNvPr id="1370" name="Google Shape;1370;g8cb5e294cb_0_1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1" name="Google Shape;1371;g8cb5e294cb_0_1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0"/>
        <p:cNvGrpSpPr/>
        <p:nvPr/>
      </p:nvGrpSpPr>
      <p:grpSpPr>
        <a:xfrm>
          <a:off x="0" y="0"/>
          <a:ext cx="0" cy="0"/>
          <a:chOff x="0" y="0"/>
          <a:chExt cx="0" cy="0"/>
        </a:xfrm>
      </p:grpSpPr>
      <p:sp>
        <p:nvSpPr>
          <p:cNvPr id="1411" name="Google Shape;1411;g8a22a4a535_2_8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2" name="Google Shape;1412;g8a22a4a535_2_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8a22a4a535_2_7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 name="Google Shape;1491;g8a22a4a535_2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8a22a4a535_2_8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8a22a4a535_2_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9"/>
        <p:cNvGrpSpPr/>
        <p:nvPr/>
      </p:nvGrpSpPr>
      <p:grpSpPr>
        <a:xfrm>
          <a:off x="0" y="0"/>
          <a:ext cx="0" cy="0"/>
          <a:chOff x="0" y="0"/>
          <a:chExt cx="0" cy="0"/>
        </a:xfrm>
      </p:grpSpPr>
      <p:sp>
        <p:nvSpPr>
          <p:cNvPr id="1530" name="Google Shape;1530;g8a22a4a535_2_8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1" name="Google Shape;1531;g8a22a4a535_2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7"/>
        <p:cNvGrpSpPr/>
        <p:nvPr/>
      </p:nvGrpSpPr>
      <p:grpSpPr>
        <a:xfrm>
          <a:off x="0" y="0"/>
          <a:ext cx="0" cy="0"/>
          <a:chOff x="0" y="0"/>
          <a:chExt cx="0" cy="0"/>
        </a:xfrm>
      </p:grpSpPr>
      <p:sp>
        <p:nvSpPr>
          <p:cNvPr id="1558" name="Google Shape;1558;g8a22a4a535_2_8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9" name="Google Shape;1559;g8a22a4a535_2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SLIDES_API1619466736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SLIDES_API1619466736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4"/>
        <p:cNvGrpSpPr/>
        <p:nvPr/>
      </p:nvGrpSpPr>
      <p:grpSpPr>
        <a:xfrm>
          <a:off x="0" y="0"/>
          <a:ext cx="0" cy="0"/>
          <a:chOff x="0" y="0"/>
          <a:chExt cx="0" cy="0"/>
        </a:xfrm>
      </p:grpSpPr>
      <p:sp>
        <p:nvSpPr>
          <p:cNvPr id="1595" name="Google Shape;1595;SLIDES_API1619466736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6" name="Google Shape;1596;SLIDES_API161946673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1"/>
        <p:cNvGrpSpPr/>
        <p:nvPr/>
      </p:nvGrpSpPr>
      <p:grpSpPr>
        <a:xfrm>
          <a:off x="0" y="0"/>
          <a:ext cx="0" cy="0"/>
          <a:chOff x="0" y="0"/>
          <a:chExt cx="0" cy="0"/>
        </a:xfrm>
      </p:grpSpPr>
      <p:sp>
        <p:nvSpPr>
          <p:cNvPr id="1602" name="Google Shape;1602;g8e719bf371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3" name="Google Shape;1603;g8e719bf371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8a22a4a535_2_7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8a22a4a535_2_7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8a22a4a535_2_9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8a22a4a535_2_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8a22a4a535_2_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8a22a4a535_2_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8bb4d846c5_0_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8bb4d846c5_0_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ab8bef9c2_0_3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ab8bef9c2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8a22a4a535_2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8a22a4a535_2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0280" y="536650"/>
            <a:ext cx="4918200" cy="2052600"/>
          </a:xfrm>
          <a:prstGeom prst="rect">
            <a:avLst/>
          </a:prstGeom>
        </p:spPr>
        <p:txBody>
          <a:bodyPr spcFirstLastPara="1" wrap="square" lIns="91425" tIns="91425" rIns="91425" bIns="91425" anchor="ctr" anchorCtr="0">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a:endParaRPr/>
          </a:p>
        </p:txBody>
      </p:sp>
      <p:sp>
        <p:nvSpPr>
          <p:cNvPr id="10" name="Google Shape;10;p2"/>
          <p:cNvSpPr txBox="1">
            <a:spLocks noGrp="1"/>
          </p:cNvSpPr>
          <p:nvPr>
            <p:ph type="subTitle" idx="1"/>
          </p:nvPr>
        </p:nvSpPr>
        <p:spPr>
          <a:xfrm>
            <a:off x="710275" y="2589250"/>
            <a:ext cx="4918200" cy="536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16" name="Google Shape;16;p4"/>
          <p:cNvSpPr txBox="1">
            <a:spLocks noGrp="1"/>
          </p:cNvSpPr>
          <p:nvPr>
            <p:ph type="body" idx="1"/>
          </p:nvPr>
        </p:nvSpPr>
        <p:spPr>
          <a:xfrm>
            <a:off x="483675" y="1031250"/>
            <a:ext cx="8203200" cy="3696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7" name="Google Shape;1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20" name="Google Shape;20;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1" name="Google Shape;21;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2" name="Google Shape;22;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lvl1pPr lvl="0">
              <a:spcBef>
                <a:spcPts val="0"/>
              </a:spcBef>
              <a:spcAft>
                <a:spcPts val="0"/>
              </a:spcAft>
              <a:buSzPts val="2500"/>
              <a:buNone/>
              <a:defRPr sz="2500"/>
            </a:lvl1pPr>
            <a:lvl2pPr lvl="1">
              <a:spcBef>
                <a:spcPts val="0"/>
              </a:spcBef>
              <a:spcAft>
                <a:spcPts val="0"/>
              </a:spcAft>
              <a:buSzPts val="2500"/>
              <a:buNone/>
              <a:defRPr sz="2500"/>
            </a:lvl2pPr>
            <a:lvl3pPr lvl="2">
              <a:spcBef>
                <a:spcPts val="0"/>
              </a:spcBef>
              <a:spcAft>
                <a:spcPts val="0"/>
              </a:spcAft>
              <a:buSzPts val="2500"/>
              <a:buNone/>
              <a:defRPr sz="2500"/>
            </a:lvl3pPr>
            <a:lvl4pPr lvl="3">
              <a:spcBef>
                <a:spcPts val="0"/>
              </a:spcBef>
              <a:spcAft>
                <a:spcPts val="0"/>
              </a:spcAft>
              <a:buSzPts val="2500"/>
              <a:buNone/>
              <a:defRPr sz="2500"/>
            </a:lvl4pPr>
            <a:lvl5pPr lvl="4">
              <a:spcBef>
                <a:spcPts val="0"/>
              </a:spcBef>
              <a:spcAft>
                <a:spcPts val="0"/>
              </a:spcAft>
              <a:buSzPts val="2500"/>
              <a:buNone/>
              <a:defRPr sz="2500"/>
            </a:lvl5pPr>
            <a:lvl6pPr lvl="5">
              <a:spcBef>
                <a:spcPts val="0"/>
              </a:spcBef>
              <a:spcAft>
                <a:spcPts val="0"/>
              </a:spcAft>
              <a:buSzPts val="2500"/>
              <a:buNone/>
              <a:defRPr sz="2500"/>
            </a:lvl6pPr>
            <a:lvl7pPr lvl="6">
              <a:spcBef>
                <a:spcPts val="0"/>
              </a:spcBef>
              <a:spcAft>
                <a:spcPts val="0"/>
              </a:spcAft>
              <a:buSzPts val="2500"/>
              <a:buNone/>
              <a:defRPr sz="2500"/>
            </a:lvl7pPr>
            <a:lvl8pPr lvl="7">
              <a:spcBef>
                <a:spcPts val="0"/>
              </a:spcBef>
              <a:spcAft>
                <a:spcPts val="0"/>
              </a:spcAft>
              <a:buSzPts val="2500"/>
              <a:buNone/>
              <a:defRPr sz="2500"/>
            </a:lvl8pPr>
            <a:lvl9pPr lvl="8">
              <a:spcBef>
                <a:spcPts val="0"/>
              </a:spcBef>
              <a:spcAft>
                <a:spcPts val="0"/>
              </a:spcAft>
              <a:buSzPts val="2500"/>
              <a:buNone/>
              <a:defRPr sz="2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9"/>
        <p:cNvGrpSpPr/>
        <p:nvPr/>
      </p:nvGrpSpPr>
      <p:grpSpPr>
        <a:xfrm>
          <a:off x="0" y="0"/>
          <a:ext cx="0" cy="0"/>
          <a:chOff x="0" y="0"/>
          <a:chExt cx="0" cy="0"/>
        </a:xfrm>
      </p:grpSpPr>
      <p:sp>
        <p:nvSpPr>
          <p:cNvPr id="30" name="Google Shape;30;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1" name="Google Shape;31;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2"/>
        <p:cNvGrpSpPr/>
        <p:nvPr/>
      </p:nvGrpSpPr>
      <p:grpSpPr>
        <a:xfrm>
          <a:off x="0" y="0"/>
          <a:ext cx="0" cy="0"/>
          <a:chOff x="0" y="0"/>
          <a:chExt cx="0" cy="0"/>
        </a:xfrm>
      </p:grpSpPr>
      <p:sp>
        <p:nvSpPr>
          <p:cNvPr id="33" name="Google Shape;33;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5" name="Google Shape;35;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6" name="Google Shape;36;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0" name="Google Shape;4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83675" y="415425"/>
            <a:ext cx="8203200" cy="481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1pPr>
            <a:lvl2pPr lvl="1">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2pPr>
            <a:lvl3pPr lvl="2">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3pPr>
            <a:lvl4pPr lvl="3">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4pPr>
            <a:lvl5pPr lvl="4">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5pPr>
            <a:lvl6pPr lvl="5">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6pPr>
            <a:lvl7pPr lvl="6">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7pPr>
            <a:lvl8pPr lvl="7">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8pPr>
            <a:lvl9pPr lvl="8">
              <a:spcBef>
                <a:spcPts val="0"/>
              </a:spcBef>
              <a:spcAft>
                <a:spcPts val="0"/>
              </a:spcAft>
              <a:buSzPts val="2500"/>
              <a:buFont typeface="Fira Sans Extra Condensed Medium"/>
              <a:buNone/>
              <a:defRPr sz="2500">
                <a:latin typeface="Fira Sans Extra Condensed Medium"/>
                <a:ea typeface="Fira Sans Extra Condensed Medium"/>
                <a:cs typeface="Fira Sans Extra Condensed Medium"/>
                <a:sym typeface="Fira Sans Extra Condensed Medium"/>
              </a:defRPr>
            </a:lvl9pPr>
          </a:lstStyle>
          <a:p>
            <a:endParaRPr/>
          </a:p>
        </p:txBody>
      </p:sp>
      <p:sp>
        <p:nvSpPr>
          <p:cNvPr id="7" name="Google Shape;7;p1"/>
          <p:cNvSpPr txBox="1">
            <a:spLocks noGrp="1"/>
          </p:cNvSpPr>
          <p:nvPr>
            <p:ph type="body" idx="1"/>
          </p:nvPr>
        </p:nvSpPr>
        <p:spPr>
          <a:xfrm>
            <a:off x="483675" y="1031250"/>
            <a:ext cx="8203200" cy="3696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SzPts val="1800"/>
              <a:buFont typeface="Roboto"/>
              <a:buChar char="●"/>
              <a:defRPr sz="1800">
                <a:latin typeface="Roboto"/>
                <a:ea typeface="Roboto"/>
                <a:cs typeface="Roboto"/>
                <a:sym typeface="Roboto"/>
              </a:defRPr>
            </a:lvl1pPr>
            <a:lvl2pPr marL="914400" lvl="1" indent="-317500">
              <a:lnSpc>
                <a:spcPct val="115000"/>
              </a:lnSpc>
              <a:spcBef>
                <a:spcPts val="1600"/>
              </a:spcBef>
              <a:spcAft>
                <a:spcPts val="0"/>
              </a:spcAft>
              <a:buSzPts val="1400"/>
              <a:buFont typeface="Roboto"/>
              <a:buChar char="○"/>
              <a:defRPr>
                <a:latin typeface="Roboto"/>
                <a:ea typeface="Roboto"/>
                <a:cs typeface="Roboto"/>
                <a:sym typeface="Roboto"/>
              </a:defRPr>
            </a:lvl2pPr>
            <a:lvl3pPr marL="1371600" lvl="2" indent="-317500">
              <a:lnSpc>
                <a:spcPct val="115000"/>
              </a:lnSpc>
              <a:spcBef>
                <a:spcPts val="1600"/>
              </a:spcBef>
              <a:spcAft>
                <a:spcPts val="0"/>
              </a:spcAft>
              <a:buSzPts val="1400"/>
              <a:buFont typeface="Roboto"/>
              <a:buChar char="■"/>
              <a:defRPr>
                <a:latin typeface="Roboto"/>
                <a:ea typeface="Roboto"/>
                <a:cs typeface="Roboto"/>
                <a:sym typeface="Roboto"/>
              </a:defRPr>
            </a:lvl3pPr>
            <a:lvl4pPr marL="1828800" lvl="3" indent="-317500">
              <a:lnSpc>
                <a:spcPct val="115000"/>
              </a:lnSpc>
              <a:spcBef>
                <a:spcPts val="1600"/>
              </a:spcBef>
              <a:spcAft>
                <a:spcPts val="0"/>
              </a:spcAft>
              <a:buSzPts val="1400"/>
              <a:buFont typeface="Roboto"/>
              <a:buChar char="●"/>
              <a:defRPr>
                <a:latin typeface="Roboto"/>
                <a:ea typeface="Roboto"/>
                <a:cs typeface="Roboto"/>
                <a:sym typeface="Roboto"/>
              </a:defRPr>
            </a:lvl4pPr>
            <a:lvl5pPr marL="2286000" lvl="4" indent="-317500">
              <a:lnSpc>
                <a:spcPct val="115000"/>
              </a:lnSpc>
              <a:spcBef>
                <a:spcPts val="1600"/>
              </a:spcBef>
              <a:spcAft>
                <a:spcPts val="0"/>
              </a:spcAft>
              <a:buSzPts val="1400"/>
              <a:buFont typeface="Roboto"/>
              <a:buChar char="○"/>
              <a:defRPr>
                <a:latin typeface="Roboto"/>
                <a:ea typeface="Roboto"/>
                <a:cs typeface="Roboto"/>
                <a:sym typeface="Roboto"/>
              </a:defRPr>
            </a:lvl5pPr>
            <a:lvl6pPr marL="2743200" lvl="5" indent="-317500">
              <a:lnSpc>
                <a:spcPct val="115000"/>
              </a:lnSpc>
              <a:spcBef>
                <a:spcPts val="1600"/>
              </a:spcBef>
              <a:spcAft>
                <a:spcPts val="0"/>
              </a:spcAft>
              <a:buSzPts val="1400"/>
              <a:buFont typeface="Roboto"/>
              <a:buChar char="■"/>
              <a:defRPr>
                <a:latin typeface="Roboto"/>
                <a:ea typeface="Roboto"/>
                <a:cs typeface="Roboto"/>
                <a:sym typeface="Roboto"/>
              </a:defRPr>
            </a:lvl6pPr>
            <a:lvl7pPr marL="3200400" lvl="6" indent="-317500">
              <a:lnSpc>
                <a:spcPct val="115000"/>
              </a:lnSpc>
              <a:spcBef>
                <a:spcPts val="1600"/>
              </a:spcBef>
              <a:spcAft>
                <a:spcPts val="0"/>
              </a:spcAft>
              <a:buSzPts val="1400"/>
              <a:buFont typeface="Roboto"/>
              <a:buChar char="●"/>
              <a:defRPr>
                <a:latin typeface="Roboto"/>
                <a:ea typeface="Roboto"/>
                <a:cs typeface="Roboto"/>
                <a:sym typeface="Roboto"/>
              </a:defRPr>
            </a:lvl7pPr>
            <a:lvl8pPr marL="3657600" lvl="7" indent="-317500">
              <a:lnSpc>
                <a:spcPct val="115000"/>
              </a:lnSpc>
              <a:spcBef>
                <a:spcPts val="1600"/>
              </a:spcBef>
              <a:spcAft>
                <a:spcPts val="0"/>
              </a:spcAft>
              <a:buSzPts val="1400"/>
              <a:buFont typeface="Roboto"/>
              <a:buChar char="○"/>
              <a:defRPr>
                <a:latin typeface="Roboto"/>
                <a:ea typeface="Roboto"/>
                <a:cs typeface="Roboto"/>
                <a:sym typeface="Roboto"/>
              </a:defRPr>
            </a:lvl8pPr>
            <a:lvl9pPr marL="4114800" lvl="8" indent="-317500">
              <a:lnSpc>
                <a:spcPct val="115000"/>
              </a:lnSpc>
              <a:spcBef>
                <a:spcPts val="1600"/>
              </a:spcBef>
              <a:spcAft>
                <a:spcPts val="1600"/>
              </a:spcAft>
              <a:buSzPts val="1400"/>
              <a:buFont typeface="Roboto"/>
              <a:buChar char="■"/>
              <a:defRPr>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288">
          <p15:clr>
            <a:srgbClr val="EA4335"/>
          </p15:clr>
        </p15:guide>
        <p15:guide id="4" pos="5472">
          <p15:clr>
            <a:srgbClr val="EA4335"/>
          </p15:clr>
        </p15:guide>
        <p15:guide id="5" orient="horz" pos="262">
          <p15:clr>
            <a:srgbClr val="EA4335"/>
          </p15:clr>
        </p15:guide>
        <p15:guide id="6" orient="horz" pos="297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7"/>
        <p:cNvGrpSpPr/>
        <p:nvPr/>
      </p:nvGrpSpPr>
      <p:grpSpPr>
        <a:xfrm>
          <a:off x="0" y="0"/>
          <a:ext cx="0" cy="0"/>
          <a:chOff x="0" y="0"/>
          <a:chExt cx="0" cy="0"/>
        </a:xfrm>
      </p:grpSpPr>
      <p:sp>
        <p:nvSpPr>
          <p:cNvPr id="48" name="Google Shape;48;p1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9" name="Google Shape;49;p1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1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12.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12.xml"/><Relationship Id="rId4" Type="http://schemas.openxmlformats.org/officeDocument/2006/relationships/hyperlink" Target="http://bit.ly/30B07Gq"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Layout" Target="../diagrams/layout1.xml"/><Relationship Id="rId7" Type="http://schemas.openxmlformats.org/officeDocument/2006/relationships/image" Target="../media/image1.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1724988" y="947725"/>
            <a:ext cx="5694000" cy="90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CPO Price Forecasting</a:t>
            </a:r>
            <a:endParaRPr dirty="0">
              <a:solidFill>
                <a:schemeClr val="accent1"/>
              </a:solidFill>
            </a:endParaRPr>
          </a:p>
        </p:txBody>
      </p:sp>
      <p:sp>
        <p:nvSpPr>
          <p:cNvPr id="56" name="Google Shape;56;p15"/>
          <p:cNvSpPr txBox="1">
            <a:spLocks noGrp="1"/>
          </p:cNvSpPr>
          <p:nvPr>
            <p:ph type="subTitle" idx="1"/>
          </p:nvPr>
        </p:nvSpPr>
        <p:spPr>
          <a:xfrm>
            <a:off x="1724988" y="1784475"/>
            <a:ext cx="5694000" cy="37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700" dirty="0">
                <a:solidFill>
                  <a:schemeClr val="accent1"/>
                </a:solidFill>
              </a:rPr>
              <a:t>Shahreedza Anissa Bin Mohd Saidi (2021488378)</a:t>
            </a:r>
          </a:p>
          <a:p>
            <a:pPr marL="0" lvl="0" indent="0" algn="ctr" rtl="0">
              <a:spcBef>
                <a:spcPts val="0"/>
              </a:spcBef>
              <a:spcAft>
                <a:spcPts val="0"/>
              </a:spcAft>
              <a:buNone/>
            </a:pPr>
            <a:r>
              <a:rPr lang="en" sz="1700" dirty="0">
                <a:solidFill>
                  <a:schemeClr val="accent1"/>
                </a:solidFill>
              </a:rPr>
              <a:t>Advance Time Series (STA768)</a:t>
            </a:r>
            <a:endParaRPr sz="1700" dirty="0">
              <a:solidFill>
                <a:schemeClr val="accent1"/>
              </a:solidFill>
            </a:endParaRPr>
          </a:p>
        </p:txBody>
      </p:sp>
      <p:grpSp>
        <p:nvGrpSpPr>
          <p:cNvPr id="57" name="Google Shape;57;p15"/>
          <p:cNvGrpSpPr/>
          <p:nvPr/>
        </p:nvGrpSpPr>
        <p:grpSpPr>
          <a:xfrm>
            <a:off x="-1765072" y="2664807"/>
            <a:ext cx="10787812" cy="3283202"/>
            <a:chOff x="711150" y="1559663"/>
            <a:chExt cx="7721575" cy="2350013"/>
          </a:xfrm>
        </p:grpSpPr>
        <p:sp>
          <p:nvSpPr>
            <p:cNvPr id="58" name="Google Shape;58;p15"/>
            <p:cNvSpPr/>
            <p:nvPr/>
          </p:nvSpPr>
          <p:spPr>
            <a:xfrm>
              <a:off x="711150" y="1595125"/>
              <a:ext cx="7721575" cy="2314550"/>
            </a:xfrm>
            <a:custGeom>
              <a:avLst/>
              <a:gdLst/>
              <a:ahLst/>
              <a:cxnLst/>
              <a:rect l="l" t="t" r="r" b="b"/>
              <a:pathLst>
                <a:path w="308863" h="92582" extrusionOk="0">
                  <a:moveTo>
                    <a:pt x="0" y="92445"/>
                  </a:moveTo>
                  <a:lnTo>
                    <a:pt x="24529" y="34740"/>
                  </a:lnTo>
                  <a:lnTo>
                    <a:pt x="73382" y="80857"/>
                  </a:lnTo>
                  <a:lnTo>
                    <a:pt x="97740" y="23146"/>
                  </a:lnTo>
                  <a:lnTo>
                    <a:pt x="122133" y="46302"/>
                  </a:lnTo>
                  <a:lnTo>
                    <a:pt x="146543" y="0"/>
                  </a:lnTo>
                  <a:lnTo>
                    <a:pt x="195411" y="69356"/>
                  </a:lnTo>
                  <a:lnTo>
                    <a:pt x="219734" y="57794"/>
                  </a:lnTo>
                  <a:lnTo>
                    <a:pt x="244161" y="80952"/>
                  </a:lnTo>
                  <a:lnTo>
                    <a:pt x="268621" y="11652"/>
                  </a:lnTo>
                  <a:lnTo>
                    <a:pt x="293020" y="44"/>
                  </a:lnTo>
                  <a:lnTo>
                    <a:pt x="308863" y="92582"/>
                  </a:lnTo>
                </a:path>
              </a:pathLst>
            </a:custGeom>
            <a:noFill/>
            <a:ln w="19050" cap="flat" cmpd="sng">
              <a:solidFill>
                <a:schemeClr val="accent1"/>
              </a:solidFill>
              <a:prstDash val="solid"/>
              <a:round/>
              <a:headEnd type="none" w="med" len="med"/>
              <a:tailEnd type="none" w="med" len="med"/>
            </a:ln>
          </p:spPr>
        </p:sp>
        <p:sp>
          <p:nvSpPr>
            <p:cNvPr id="59" name="Google Shape;59;p15"/>
            <p:cNvSpPr/>
            <p:nvPr/>
          </p:nvSpPr>
          <p:spPr>
            <a:xfrm>
              <a:off x="1287538" y="2426363"/>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5"/>
            <p:cNvSpPr/>
            <p:nvPr/>
          </p:nvSpPr>
          <p:spPr>
            <a:xfrm>
              <a:off x="1897863" y="3003575"/>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2508163" y="3580788"/>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3118475" y="2137738"/>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3728788" y="2714950"/>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4339088" y="1559938"/>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4949400" y="2426363"/>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5559713" y="3292175"/>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6170025" y="3006938"/>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6780338" y="3580775"/>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7390650" y="1849138"/>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8006675" y="1559663"/>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15"/>
          <p:cNvGrpSpPr/>
          <p:nvPr/>
        </p:nvGrpSpPr>
        <p:grpSpPr>
          <a:xfrm>
            <a:off x="-823039" y="2664804"/>
            <a:ext cx="10790078" cy="2519041"/>
            <a:chOff x="710288" y="2137750"/>
            <a:chExt cx="7723197" cy="1803050"/>
          </a:xfrm>
        </p:grpSpPr>
        <p:sp>
          <p:nvSpPr>
            <p:cNvPr id="72" name="Google Shape;72;p15"/>
            <p:cNvSpPr/>
            <p:nvPr/>
          </p:nvSpPr>
          <p:spPr>
            <a:xfrm>
              <a:off x="710288" y="2172905"/>
              <a:ext cx="7723197" cy="1739465"/>
            </a:xfrm>
            <a:custGeom>
              <a:avLst/>
              <a:gdLst/>
              <a:ahLst/>
              <a:cxnLst/>
              <a:rect l="l" t="t" r="r" b="b"/>
              <a:pathLst>
                <a:path w="214429" h="48295" extrusionOk="0">
                  <a:moveTo>
                    <a:pt x="0" y="48101"/>
                  </a:moveTo>
                  <a:lnTo>
                    <a:pt x="17026" y="32099"/>
                  </a:lnTo>
                  <a:lnTo>
                    <a:pt x="33957" y="40100"/>
                  </a:lnTo>
                  <a:lnTo>
                    <a:pt x="50912" y="8072"/>
                  </a:lnTo>
                  <a:lnTo>
                    <a:pt x="67890" y="48077"/>
                  </a:lnTo>
                  <a:lnTo>
                    <a:pt x="84797" y="24003"/>
                  </a:lnTo>
                  <a:lnTo>
                    <a:pt x="101751" y="32099"/>
                  </a:lnTo>
                  <a:lnTo>
                    <a:pt x="118658" y="24122"/>
                  </a:lnTo>
                  <a:lnTo>
                    <a:pt x="135613" y="8025"/>
                  </a:lnTo>
                  <a:lnTo>
                    <a:pt x="152591" y="0"/>
                  </a:lnTo>
                  <a:lnTo>
                    <a:pt x="169522" y="24098"/>
                  </a:lnTo>
                  <a:lnTo>
                    <a:pt x="186500" y="32194"/>
                  </a:lnTo>
                  <a:lnTo>
                    <a:pt x="203611" y="16042"/>
                  </a:lnTo>
                  <a:lnTo>
                    <a:pt x="214429" y="48295"/>
                  </a:lnTo>
                </a:path>
              </a:pathLst>
            </a:custGeom>
            <a:noFill/>
            <a:ln w="19050" cap="flat" cmpd="sng">
              <a:solidFill>
                <a:schemeClr val="accent3"/>
              </a:solidFill>
              <a:prstDash val="solid"/>
              <a:round/>
              <a:headEnd type="none" w="med" len="med"/>
              <a:tailEnd type="none" w="med" len="med"/>
            </a:ln>
          </p:spPr>
        </p:sp>
        <p:sp>
          <p:nvSpPr>
            <p:cNvPr id="73" name="Google Shape;73;p15"/>
            <p:cNvSpPr/>
            <p:nvPr/>
          </p:nvSpPr>
          <p:spPr>
            <a:xfrm>
              <a:off x="8000975" y="2718588"/>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7390663" y="3292175"/>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6780325" y="3003575"/>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6170038" y="2137750"/>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5559700" y="2426363"/>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4949413" y="3006938"/>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4339088" y="3292175"/>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3728775" y="3003575"/>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3118475" y="3869400"/>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2508163" y="2426363"/>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1897850" y="3580775"/>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1287538" y="3292188"/>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EDE0C-ECC4-6F6B-B6BA-DD9688092CE6}"/>
              </a:ext>
            </a:extLst>
          </p:cNvPr>
          <p:cNvSpPr>
            <a:spLocks noGrp="1"/>
          </p:cNvSpPr>
          <p:nvPr>
            <p:ph type="title"/>
          </p:nvPr>
        </p:nvSpPr>
        <p:spPr>
          <a:xfrm>
            <a:off x="211808" y="245890"/>
            <a:ext cx="8509572" cy="453358"/>
          </a:xfrm>
        </p:spPr>
        <p:txBody>
          <a:bodyPr/>
          <a:lstStyle/>
          <a:p>
            <a:pPr algn="l"/>
            <a:r>
              <a:rPr lang="en-US" sz="2000" dirty="0">
                <a:solidFill>
                  <a:schemeClr val="accent1"/>
                </a:solidFill>
              </a:rPr>
              <a:t>ARMA (Autoregressive Moving Average)</a:t>
            </a:r>
            <a:endParaRPr lang="en-MY" sz="2000" dirty="0">
              <a:solidFill>
                <a:schemeClr val="accent1"/>
              </a:solidFill>
            </a:endParaRPr>
          </a:p>
        </p:txBody>
      </p:sp>
      <p:pic>
        <p:nvPicPr>
          <p:cNvPr id="6" name="Picture 5">
            <a:extLst>
              <a:ext uri="{FF2B5EF4-FFF2-40B4-BE49-F238E27FC236}">
                <a16:creationId xmlns:a16="http://schemas.microsoft.com/office/drawing/2014/main" id="{379F1264-6DB7-87C1-2235-66C83EE6D6C9}"/>
              </a:ext>
            </a:extLst>
          </p:cNvPr>
          <p:cNvPicPr>
            <a:picLocks noChangeAspect="1"/>
          </p:cNvPicPr>
          <p:nvPr/>
        </p:nvPicPr>
        <p:blipFill>
          <a:blip r:embed="rId2"/>
          <a:stretch>
            <a:fillRect/>
          </a:stretch>
        </p:blipFill>
        <p:spPr>
          <a:xfrm>
            <a:off x="588748" y="762023"/>
            <a:ext cx="2303371" cy="1732032"/>
          </a:xfrm>
          <a:prstGeom prst="rect">
            <a:avLst/>
          </a:prstGeom>
        </p:spPr>
      </p:pic>
      <p:sp>
        <p:nvSpPr>
          <p:cNvPr id="9" name="TextBox 8">
            <a:extLst>
              <a:ext uri="{FF2B5EF4-FFF2-40B4-BE49-F238E27FC236}">
                <a16:creationId xmlns:a16="http://schemas.microsoft.com/office/drawing/2014/main" id="{5EF51FF4-E2D9-2371-2D17-B29864FD6C00}"/>
              </a:ext>
            </a:extLst>
          </p:cNvPr>
          <p:cNvSpPr txBox="1"/>
          <p:nvPr/>
        </p:nvSpPr>
        <p:spPr>
          <a:xfrm>
            <a:off x="5913704" y="688547"/>
            <a:ext cx="2912249" cy="1815882"/>
          </a:xfrm>
          <a:prstGeom prst="rect">
            <a:avLst/>
          </a:prstGeom>
          <a:noFill/>
        </p:spPr>
        <p:txBody>
          <a:bodyPr wrap="square" rtlCol="0">
            <a:spAutoFit/>
          </a:bodyPr>
          <a:lstStyle/>
          <a:p>
            <a:r>
              <a:rPr lang="en-US" dirty="0">
                <a:latin typeface="Fira Sans Extra Condensed Medium" panose="020B0604020202020204" charset="0"/>
              </a:rPr>
              <a:t>The ACF plot shows the series are correlated with lag 1 to lag 20. Lag 1 to lag 20 can be used to coefficients of the model. Meanwhile, The PACF plot shows the series are correlated with lag 1 and 2. Lag 1 and 2 can be used to coefficients of the model. </a:t>
            </a:r>
            <a:endParaRPr lang="en-MY" dirty="0">
              <a:latin typeface="Fira Sans Extra Condensed Medium" panose="020B0604020202020204" charset="0"/>
            </a:endParaRPr>
          </a:p>
          <a:p>
            <a:endParaRPr lang="en-MY" dirty="0">
              <a:latin typeface="Fira Sans Extra Condensed Medium" panose="020B0604020202020204" charset="0"/>
            </a:endParaRPr>
          </a:p>
        </p:txBody>
      </p:sp>
      <p:sp>
        <p:nvSpPr>
          <p:cNvPr id="12" name="TextBox 11">
            <a:extLst>
              <a:ext uri="{FF2B5EF4-FFF2-40B4-BE49-F238E27FC236}">
                <a16:creationId xmlns:a16="http://schemas.microsoft.com/office/drawing/2014/main" id="{980F7F5E-575B-557D-B293-08EF13D4830D}"/>
              </a:ext>
            </a:extLst>
          </p:cNvPr>
          <p:cNvSpPr txBox="1"/>
          <p:nvPr/>
        </p:nvSpPr>
        <p:spPr>
          <a:xfrm>
            <a:off x="751028" y="2789192"/>
            <a:ext cx="2789304" cy="2031325"/>
          </a:xfrm>
          <a:prstGeom prst="rect">
            <a:avLst/>
          </a:prstGeom>
          <a:noFill/>
        </p:spPr>
        <p:txBody>
          <a:bodyPr wrap="square" rtlCol="0">
            <a:spAutoFit/>
          </a:bodyPr>
          <a:lstStyle/>
          <a:p>
            <a:r>
              <a:rPr lang="en-US" dirty="0">
                <a:latin typeface="Fira Sans Extra Condensed Medium" panose="020B0604020202020204" charset="0"/>
              </a:rPr>
              <a:t>The p-values of MA(1) is lower than the significance level of 5%. The MA(1) coefficient is acceptable. The p-values of AR(2) is lower than the significance level of 5%. The AR(2) coefficient is acceptable. Therefore, the ARMA model is ARMA(2,2)</a:t>
            </a:r>
            <a:endParaRPr lang="en-US" b="0" i="0" dirty="0">
              <a:effectLst/>
              <a:latin typeface="Fira Sans Extra Condensed Medium" panose="020B0604020202020204" charset="0"/>
            </a:endParaRPr>
          </a:p>
          <a:p>
            <a:endParaRPr lang="en-US" b="0" i="0" dirty="0">
              <a:effectLst/>
              <a:latin typeface="Fira Sans Extra Condensed Medium" panose="020B0604020202020204" charset="0"/>
            </a:endParaRPr>
          </a:p>
          <a:p>
            <a:endParaRPr lang="en-MY" dirty="0">
              <a:latin typeface="Fira Sans Extra Condensed Medium" panose="020B0604020202020204" charset="0"/>
            </a:endParaRPr>
          </a:p>
        </p:txBody>
      </p:sp>
      <p:pic>
        <p:nvPicPr>
          <p:cNvPr id="7" name="Picture 6">
            <a:extLst>
              <a:ext uri="{FF2B5EF4-FFF2-40B4-BE49-F238E27FC236}">
                <a16:creationId xmlns:a16="http://schemas.microsoft.com/office/drawing/2014/main" id="{6E449184-42C1-F72A-4ECA-4DCE06DEA57C}"/>
              </a:ext>
            </a:extLst>
          </p:cNvPr>
          <p:cNvPicPr>
            <a:picLocks noChangeAspect="1"/>
          </p:cNvPicPr>
          <p:nvPr/>
        </p:nvPicPr>
        <p:blipFill>
          <a:blip r:embed="rId3"/>
          <a:stretch>
            <a:fillRect/>
          </a:stretch>
        </p:blipFill>
        <p:spPr>
          <a:xfrm>
            <a:off x="2996692" y="737627"/>
            <a:ext cx="2303371" cy="1780823"/>
          </a:xfrm>
          <a:prstGeom prst="rect">
            <a:avLst/>
          </a:prstGeom>
        </p:spPr>
      </p:pic>
      <p:pic>
        <p:nvPicPr>
          <p:cNvPr id="5" name="Picture 4">
            <a:extLst>
              <a:ext uri="{FF2B5EF4-FFF2-40B4-BE49-F238E27FC236}">
                <a16:creationId xmlns:a16="http://schemas.microsoft.com/office/drawing/2014/main" id="{034C8517-A299-746A-78B0-193FFA30D15E}"/>
              </a:ext>
            </a:extLst>
          </p:cNvPr>
          <p:cNvPicPr>
            <a:picLocks noChangeAspect="1"/>
          </p:cNvPicPr>
          <p:nvPr/>
        </p:nvPicPr>
        <p:blipFill>
          <a:blip r:embed="rId4"/>
          <a:stretch>
            <a:fillRect/>
          </a:stretch>
        </p:blipFill>
        <p:spPr>
          <a:xfrm>
            <a:off x="4271610" y="2328566"/>
            <a:ext cx="4121362" cy="2692538"/>
          </a:xfrm>
          <a:prstGeom prst="rect">
            <a:avLst/>
          </a:prstGeom>
        </p:spPr>
      </p:pic>
    </p:spTree>
    <p:extLst>
      <p:ext uri="{BB962C8B-B14F-4D97-AF65-F5344CB8AC3E}">
        <p14:creationId xmlns:p14="http://schemas.microsoft.com/office/powerpoint/2010/main" val="2045263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EDE0C-ECC4-6F6B-B6BA-DD9688092CE6}"/>
              </a:ext>
            </a:extLst>
          </p:cNvPr>
          <p:cNvSpPr>
            <a:spLocks noGrp="1"/>
          </p:cNvSpPr>
          <p:nvPr>
            <p:ph type="title"/>
          </p:nvPr>
        </p:nvSpPr>
        <p:spPr>
          <a:xfrm>
            <a:off x="211808" y="245890"/>
            <a:ext cx="8509572" cy="453358"/>
          </a:xfrm>
        </p:spPr>
        <p:txBody>
          <a:bodyPr/>
          <a:lstStyle/>
          <a:p>
            <a:pPr algn="l"/>
            <a:r>
              <a:rPr lang="en-US" sz="2000" dirty="0">
                <a:solidFill>
                  <a:schemeClr val="accent1"/>
                </a:solidFill>
              </a:rPr>
              <a:t>ARIMA (Autoregressive Integrated Moving Average)</a:t>
            </a:r>
            <a:endParaRPr lang="en-MY" sz="2000" dirty="0">
              <a:solidFill>
                <a:schemeClr val="accent1"/>
              </a:solidFill>
            </a:endParaRPr>
          </a:p>
        </p:txBody>
      </p:sp>
      <p:pic>
        <p:nvPicPr>
          <p:cNvPr id="5" name="Picture 4">
            <a:extLst>
              <a:ext uri="{FF2B5EF4-FFF2-40B4-BE49-F238E27FC236}">
                <a16:creationId xmlns:a16="http://schemas.microsoft.com/office/drawing/2014/main" id="{352E84A9-ACB5-F3B8-C7B6-0373CB410146}"/>
              </a:ext>
            </a:extLst>
          </p:cNvPr>
          <p:cNvPicPr>
            <a:picLocks noChangeAspect="1"/>
          </p:cNvPicPr>
          <p:nvPr/>
        </p:nvPicPr>
        <p:blipFill>
          <a:blip r:embed="rId2"/>
          <a:stretch>
            <a:fillRect/>
          </a:stretch>
        </p:blipFill>
        <p:spPr>
          <a:xfrm>
            <a:off x="211808" y="607040"/>
            <a:ext cx="2585180" cy="2014311"/>
          </a:xfrm>
          <a:prstGeom prst="rect">
            <a:avLst/>
          </a:prstGeom>
        </p:spPr>
      </p:pic>
      <p:sp>
        <p:nvSpPr>
          <p:cNvPr id="8" name="TextBox 7">
            <a:extLst>
              <a:ext uri="{FF2B5EF4-FFF2-40B4-BE49-F238E27FC236}">
                <a16:creationId xmlns:a16="http://schemas.microsoft.com/office/drawing/2014/main" id="{4CC12DB7-0B45-1D9B-0D1E-91445E591BFD}"/>
              </a:ext>
            </a:extLst>
          </p:cNvPr>
          <p:cNvSpPr txBox="1"/>
          <p:nvPr/>
        </p:nvSpPr>
        <p:spPr>
          <a:xfrm>
            <a:off x="2966036" y="829876"/>
            <a:ext cx="3012141" cy="738664"/>
          </a:xfrm>
          <a:prstGeom prst="rect">
            <a:avLst/>
          </a:prstGeom>
          <a:noFill/>
        </p:spPr>
        <p:txBody>
          <a:bodyPr wrap="square" rtlCol="0">
            <a:spAutoFit/>
          </a:bodyPr>
          <a:lstStyle/>
          <a:p>
            <a:r>
              <a:rPr lang="en-US" dirty="0">
                <a:latin typeface="Fira Sans Extra Condensed Medium" panose="020B0604020202020204" charset="0"/>
              </a:rPr>
              <a:t>Differencing of lag 2 shows the series can be assumed to be stationary with local and global test.</a:t>
            </a:r>
            <a:endParaRPr lang="en-MY" dirty="0">
              <a:latin typeface="Fira Sans Extra Condensed Medium" panose="020B0604020202020204" charset="0"/>
            </a:endParaRPr>
          </a:p>
        </p:txBody>
      </p:sp>
      <p:pic>
        <p:nvPicPr>
          <p:cNvPr id="11" name="Picture 10">
            <a:extLst>
              <a:ext uri="{FF2B5EF4-FFF2-40B4-BE49-F238E27FC236}">
                <a16:creationId xmlns:a16="http://schemas.microsoft.com/office/drawing/2014/main" id="{EAAD63F3-B144-3235-87C5-97C3D00B7A0F}"/>
              </a:ext>
            </a:extLst>
          </p:cNvPr>
          <p:cNvPicPr>
            <a:picLocks noChangeAspect="1"/>
          </p:cNvPicPr>
          <p:nvPr/>
        </p:nvPicPr>
        <p:blipFill>
          <a:blip r:embed="rId3"/>
          <a:stretch>
            <a:fillRect/>
          </a:stretch>
        </p:blipFill>
        <p:spPr>
          <a:xfrm>
            <a:off x="520097" y="3331204"/>
            <a:ext cx="1968601" cy="463574"/>
          </a:xfrm>
          <a:prstGeom prst="rect">
            <a:avLst/>
          </a:prstGeom>
          <a:ln>
            <a:solidFill>
              <a:schemeClr val="accent1">
                <a:hueOff val="0"/>
                <a:satOff val="0"/>
                <a:lumOff val="0"/>
                <a:alpha val="98000"/>
              </a:schemeClr>
            </a:solidFill>
          </a:ln>
        </p:spPr>
      </p:pic>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72F5C616-FC0B-0EA3-1C04-29B7D8CA8FEE}"/>
                  </a:ext>
                </a:extLst>
              </p:cNvPr>
              <p:cNvSpPr txBox="1"/>
              <p:nvPr/>
            </p:nvSpPr>
            <p:spPr>
              <a:xfrm>
                <a:off x="2966036" y="3324068"/>
                <a:ext cx="3012141" cy="738664"/>
              </a:xfrm>
              <a:prstGeom prst="rect">
                <a:avLst/>
              </a:prstGeom>
              <a:noFill/>
            </p:spPr>
            <p:txBody>
              <a:bodyPr wrap="square" rtlCol="0">
                <a:spAutoFit/>
              </a:bodyPr>
              <a:lstStyle/>
              <a:p>
                <a:r>
                  <a:rPr lang="en-US" dirty="0">
                    <a:latin typeface="Fira Sans Extra Condensed Medium" panose="020B0604020202020204" charset="0"/>
                  </a:rPr>
                  <a:t>ADF test confirmed the above assumption as the p-value  is below significant level of 5%. Therefore, we can reject the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𝐻</m:t>
                        </m:r>
                      </m:e>
                      <m:sub>
                        <m:r>
                          <a:rPr lang="en-US" b="0" i="1" smtClean="0">
                            <a:latin typeface="Cambria Math" panose="02040503050406030204" pitchFamily="18" charset="0"/>
                          </a:rPr>
                          <m:t>0</m:t>
                        </m:r>
                      </m:sub>
                    </m:sSub>
                  </m:oMath>
                </a14:m>
                <a:r>
                  <a:rPr lang="en-US" dirty="0">
                    <a:latin typeface="Fira Sans Extra Condensed Medium" panose="020B0604020202020204" charset="0"/>
                  </a:rPr>
                  <a:t>.</a:t>
                </a:r>
                <a:endParaRPr lang="en-MY" dirty="0">
                  <a:latin typeface="Fira Sans Extra Condensed Medium" panose="020B0604020202020204" charset="0"/>
                </a:endParaRPr>
              </a:p>
            </p:txBody>
          </p:sp>
        </mc:Choice>
        <mc:Fallback xmlns="">
          <p:sp>
            <p:nvSpPr>
              <p:cNvPr id="13" name="TextBox 12">
                <a:extLst>
                  <a:ext uri="{FF2B5EF4-FFF2-40B4-BE49-F238E27FC236}">
                    <a16:creationId xmlns:a16="http://schemas.microsoft.com/office/drawing/2014/main" id="{72F5C616-FC0B-0EA3-1C04-29B7D8CA8FEE}"/>
                  </a:ext>
                </a:extLst>
              </p:cNvPr>
              <p:cNvSpPr txBox="1">
                <a:spLocks noRot="1" noChangeAspect="1" noMove="1" noResize="1" noEditPoints="1" noAdjustHandles="1" noChangeArrowheads="1" noChangeShapeType="1" noTextEdit="1"/>
              </p:cNvSpPr>
              <p:nvPr/>
            </p:nvSpPr>
            <p:spPr>
              <a:xfrm>
                <a:off x="2966036" y="3324068"/>
                <a:ext cx="3012141" cy="738664"/>
              </a:xfrm>
              <a:prstGeom prst="rect">
                <a:avLst/>
              </a:prstGeom>
              <a:blipFill>
                <a:blip r:embed="rId4"/>
                <a:stretch>
                  <a:fillRect l="-607" t="-826" r="-202" b="-8264"/>
                </a:stretch>
              </a:blipFill>
            </p:spPr>
            <p:txBody>
              <a:bodyPr/>
              <a:lstStyle/>
              <a:p>
                <a:r>
                  <a:rPr lang="en-MY">
                    <a:noFill/>
                  </a:rPr>
                  <a:t> </a:t>
                </a:r>
              </a:p>
            </p:txBody>
          </p:sp>
        </mc:Fallback>
      </mc:AlternateContent>
    </p:spTree>
    <p:extLst>
      <p:ext uri="{BB962C8B-B14F-4D97-AF65-F5344CB8AC3E}">
        <p14:creationId xmlns:p14="http://schemas.microsoft.com/office/powerpoint/2010/main" val="1690281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EDE0C-ECC4-6F6B-B6BA-DD9688092CE6}"/>
              </a:ext>
            </a:extLst>
          </p:cNvPr>
          <p:cNvSpPr>
            <a:spLocks noGrp="1"/>
          </p:cNvSpPr>
          <p:nvPr>
            <p:ph type="title"/>
          </p:nvPr>
        </p:nvSpPr>
        <p:spPr>
          <a:xfrm>
            <a:off x="211808" y="245890"/>
            <a:ext cx="8509572" cy="453358"/>
          </a:xfrm>
        </p:spPr>
        <p:txBody>
          <a:bodyPr/>
          <a:lstStyle/>
          <a:p>
            <a:pPr algn="l"/>
            <a:r>
              <a:rPr lang="en-US" sz="2000" dirty="0">
                <a:solidFill>
                  <a:schemeClr val="accent1"/>
                </a:solidFill>
              </a:rPr>
              <a:t>ARIMA (Autoregressive Integrated Moving Average)</a:t>
            </a:r>
            <a:endParaRPr lang="en-MY" sz="2000" dirty="0">
              <a:solidFill>
                <a:schemeClr val="accent1"/>
              </a:solidFill>
            </a:endParaRPr>
          </a:p>
        </p:txBody>
      </p:sp>
      <p:pic>
        <p:nvPicPr>
          <p:cNvPr id="4" name="Picture 3">
            <a:extLst>
              <a:ext uri="{FF2B5EF4-FFF2-40B4-BE49-F238E27FC236}">
                <a16:creationId xmlns:a16="http://schemas.microsoft.com/office/drawing/2014/main" id="{06B27269-E866-9663-B651-32CF89D80474}"/>
              </a:ext>
            </a:extLst>
          </p:cNvPr>
          <p:cNvPicPr>
            <a:picLocks noChangeAspect="1"/>
          </p:cNvPicPr>
          <p:nvPr/>
        </p:nvPicPr>
        <p:blipFill>
          <a:blip r:embed="rId2"/>
          <a:stretch>
            <a:fillRect/>
          </a:stretch>
        </p:blipFill>
        <p:spPr>
          <a:xfrm>
            <a:off x="811164" y="712215"/>
            <a:ext cx="2974222" cy="2231495"/>
          </a:xfrm>
          <a:prstGeom prst="rect">
            <a:avLst/>
          </a:prstGeom>
        </p:spPr>
      </p:pic>
      <p:pic>
        <p:nvPicPr>
          <p:cNvPr id="7" name="Picture 6">
            <a:extLst>
              <a:ext uri="{FF2B5EF4-FFF2-40B4-BE49-F238E27FC236}">
                <a16:creationId xmlns:a16="http://schemas.microsoft.com/office/drawing/2014/main" id="{CD509936-952A-60C7-35BA-A9140FBE1797}"/>
              </a:ext>
            </a:extLst>
          </p:cNvPr>
          <p:cNvPicPr>
            <a:picLocks noChangeAspect="1"/>
          </p:cNvPicPr>
          <p:nvPr/>
        </p:nvPicPr>
        <p:blipFill>
          <a:blip r:embed="rId3"/>
          <a:stretch>
            <a:fillRect/>
          </a:stretch>
        </p:blipFill>
        <p:spPr>
          <a:xfrm>
            <a:off x="4572000" y="2637778"/>
            <a:ext cx="3198975" cy="2464176"/>
          </a:xfrm>
          <a:prstGeom prst="rect">
            <a:avLst/>
          </a:prstGeom>
        </p:spPr>
      </p:pic>
      <p:sp>
        <p:nvSpPr>
          <p:cNvPr id="9" name="TextBox 8">
            <a:extLst>
              <a:ext uri="{FF2B5EF4-FFF2-40B4-BE49-F238E27FC236}">
                <a16:creationId xmlns:a16="http://schemas.microsoft.com/office/drawing/2014/main" id="{988A69ED-7B6E-5062-4C8D-4A3F43782ECF}"/>
              </a:ext>
            </a:extLst>
          </p:cNvPr>
          <p:cNvSpPr txBox="1"/>
          <p:nvPr/>
        </p:nvSpPr>
        <p:spPr>
          <a:xfrm>
            <a:off x="4226218" y="1052713"/>
            <a:ext cx="3198975" cy="523220"/>
          </a:xfrm>
          <a:prstGeom prst="rect">
            <a:avLst/>
          </a:prstGeom>
          <a:noFill/>
        </p:spPr>
        <p:txBody>
          <a:bodyPr wrap="square" rtlCol="0">
            <a:spAutoFit/>
          </a:bodyPr>
          <a:lstStyle/>
          <a:p>
            <a:r>
              <a:rPr lang="en-US" dirty="0">
                <a:latin typeface="Fira Sans Extra Condensed Medium" panose="020B0604020202020204" charset="0"/>
              </a:rPr>
              <a:t>The differed series show correlation at lag 1. The MA model will be MA(1). </a:t>
            </a:r>
            <a:endParaRPr lang="en-MY" dirty="0">
              <a:latin typeface="Fira Sans Extra Condensed Medium" panose="020B0604020202020204" charset="0"/>
            </a:endParaRPr>
          </a:p>
        </p:txBody>
      </p:sp>
      <p:sp>
        <p:nvSpPr>
          <p:cNvPr id="10" name="TextBox 9">
            <a:extLst>
              <a:ext uri="{FF2B5EF4-FFF2-40B4-BE49-F238E27FC236}">
                <a16:creationId xmlns:a16="http://schemas.microsoft.com/office/drawing/2014/main" id="{5D93FAD4-39C3-948B-D06E-999D0BB6E582}"/>
              </a:ext>
            </a:extLst>
          </p:cNvPr>
          <p:cNvSpPr txBox="1"/>
          <p:nvPr/>
        </p:nvSpPr>
        <p:spPr>
          <a:xfrm>
            <a:off x="811164" y="3608256"/>
            <a:ext cx="3198975" cy="523220"/>
          </a:xfrm>
          <a:prstGeom prst="rect">
            <a:avLst/>
          </a:prstGeom>
          <a:noFill/>
        </p:spPr>
        <p:txBody>
          <a:bodyPr wrap="square" rtlCol="0">
            <a:spAutoFit/>
          </a:bodyPr>
          <a:lstStyle/>
          <a:p>
            <a:r>
              <a:rPr lang="en-US" dirty="0">
                <a:latin typeface="Fira Sans Extra Condensed Medium" panose="020B0604020202020204" charset="0"/>
              </a:rPr>
              <a:t>The differed series show correlation at lag 1 and 6. The AR model will be AR(1) or AR(6). </a:t>
            </a:r>
            <a:endParaRPr lang="en-MY" dirty="0">
              <a:latin typeface="Fira Sans Extra Condensed Medium" panose="020B0604020202020204" charset="0"/>
            </a:endParaRPr>
          </a:p>
        </p:txBody>
      </p:sp>
    </p:spTree>
    <p:extLst>
      <p:ext uri="{BB962C8B-B14F-4D97-AF65-F5344CB8AC3E}">
        <p14:creationId xmlns:p14="http://schemas.microsoft.com/office/powerpoint/2010/main" val="22970462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EDE0C-ECC4-6F6B-B6BA-DD9688092CE6}"/>
              </a:ext>
            </a:extLst>
          </p:cNvPr>
          <p:cNvSpPr>
            <a:spLocks noGrp="1"/>
          </p:cNvSpPr>
          <p:nvPr>
            <p:ph type="title"/>
          </p:nvPr>
        </p:nvSpPr>
        <p:spPr>
          <a:xfrm>
            <a:off x="211808" y="245890"/>
            <a:ext cx="8509572" cy="453358"/>
          </a:xfrm>
        </p:spPr>
        <p:txBody>
          <a:bodyPr/>
          <a:lstStyle/>
          <a:p>
            <a:pPr algn="l"/>
            <a:r>
              <a:rPr lang="en-US" sz="2000" dirty="0">
                <a:solidFill>
                  <a:schemeClr val="accent1"/>
                </a:solidFill>
              </a:rPr>
              <a:t>ARIMA (Autoregressive Integrated Moving Average)</a:t>
            </a:r>
            <a:endParaRPr lang="en-MY" sz="2000" dirty="0">
              <a:solidFill>
                <a:schemeClr val="accent1"/>
              </a:solidFill>
            </a:endParaRPr>
          </a:p>
        </p:txBody>
      </p:sp>
      <p:pic>
        <p:nvPicPr>
          <p:cNvPr id="5" name="Picture 4">
            <a:extLst>
              <a:ext uri="{FF2B5EF4-FFF2-40B4-BE49-F238E27FC236}">
                <a16:creationId xmlns:a16="http://schemas.microsoft.com/office/drawing/2014/main" id="{7CD6CDE5-952A-8D62-FB25-F2C21B170DFB}"/>
              </a:ext>
            </a:extLst>
          </p:cNvPr>
          <p:cNvPicPr>
            <a:picLocks noChangeAspect="1"/>
          </p:cNvPicPr>
          <p:nvPr/>
        </p:nvPicPr>
        <p:blipFill>
          <a:blip r:embed="rId2"/>
          <a:stretch>
            <a:fillRect/>
          </a:stretch>
        </p:blipFill>
        <p:spPr>
          <a:xfrm>
            <a:off x="211808" y="699248"/>
            <a:ext cx="5256472" cy="3273397"/>
          </a:xfrm>
          <a:prstGeom prst="rect">
            <a:avLst/>
          </a:prstGeom>
        </p:spPr>
      </p:pic>
      <p:sp>
        <p:nvSpPr>
          <p:cNvPr id="6" name="TextBox 5">
            <a:extLst>
              <a:ext uri="{FF2B5EF4-FFF2-40B4-BE49-F238E27FC236}">
                <a16:creationId xmlns:a16="http://schemas.microsoft.com/office/drawing/2014/main" id="{C7A343D6-C49B-9BC8-CCF6-E46134045E12}"/>
              </a:ext>
            </a:extLst>
          </p:cNvPr>
          <p:cNvSpPr txBox="1"/>
          <p:nvPr/>
        </p:nvSpPr>
        <p:spPr>
          <a:xfrm>
            <a:off x="5468280" y="775975"/>
            <a:ext cx="2789304" cy="1384995"/>
          </a:xfrm>
          <a:prstGeom prst="rect">
            <a:avLst/>
          </a:prstGeom>
          <a:noFill/>
        </p:spPr>
        <p:txBody>
          <a:bodyPr wrap="square" rtlCol="0">
            <a:spAutoFit/>
          </a:bodyPr>
          <a:lstStyle/>
          <a:p>
            <a:r>
              <a:rPr lang="en-US" dirty="0">
                <a:latin typeface="Fira Sans Extra Condensed Medium" panose="020B0604020202020204" charset="0"/>
              </a:rPr>
              <a:t>P-value of the coefficients is statistically significant as it is lower than p-value. Therefore, the ARIMA model is ARMA(1,2,1) is acceptable.</a:t>
            </a:r>
            <a:endParaRPr lang="en-US" b="0" i="0" dirty="0">
              <a:effectLst/>
              <a:latin typeface="Fira Sans Extra Condensed Medium" panose="020B0604020202020204" charset="0"/>
            </a:endParaRPr>
          </a:p>
          <a:p>
            <a:endParaRPr lang="en-US" b="0" i="0" dirty="0">
              <a:effectLst/>
              <a:latin typeface="Fira Sans Extra Condensed Medium" panose="020B0604020202020204" charset="0"/>
            </a:endParaRPr>
          </a:p>
          <a:p>
            <a:endParaRPr lang="en-MY" dirty="0">
              <a:latin typeface="Fira Sans Extra Condensed Medium" panose="020B0604020202020204" charset="0"/>
            </a:endParaRPr>
          </a:p>
        </p:txBody>
      </p:sp>
    </p:spTree>
    <p:extLst>
      <p:ext uri="{BB962C8B-B14F-4D97-AF65-F5344CB8AC3E}">
        <p14:creationId xmlns:p14="http://schemas.microsoft.com/office/powerpoint/2010/main" val="11866899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EDE0C-ECC4-6F6B-B6BA-DD9688092CE6}"/>
              </a:ext>
            </a:extLst>
          </p:cNvPr>
          <p:cNvSpPr>
            <a:spLocks noGrp="1"/>
          </p:cNvSpPr>
          <p:nvPr>
            <p:ph type="title"/>
          </p:nvPr>
        </p:nvSpPr>
        <p:spPr>
          <a:xfrm>
            <a:off x="211808" y="245890"/>
            <a:ext cx="8509572" cy="453358"/>
          </a:xfrm>
        </p:spPr>
        <p:txBody>
          <a:bodyPr/>
          <a:lstStyle/>
          <a:p>
            <a:pPr algn="l"/>
            <a:r>
              <a:rPr lang="en-US" sz="2000" dirty="0">
                <a:solidFill>
                  <a:schemeClr val="accent1"/>
                </a:solidFill>
              </a:rPr>
              <a:t>ARCH (</a:t>
            </a:r>
            <a:r>
              <a:rPr lang="en-MY" sz="2000" b="0" i="0" dirty="0">
                <a:solidFill>
                  <a:schemeClr val="accent1"/>
                </a:solidFill>
                <a:effectLst/>
                <a:latin typeface="Fira Sans Extra Condensed Medium" panose="020B0604020202020204" charset="0"/>
              </a:rPr>
              <a:t>Autoregressive Conditional Heteroskedasticity</a:t>
            </a:r>
            <a:r>
              <a:rPr lang="en-US" sz="2000" dirty="0">
                <a:solidFill>
                  <a:schemeClr val="accent1"/>
                </a:solidFill>
              </a:rPr>
              <a:t>)</a:t>
            </a:r>
            <a:endParaRPr lang="en-MY" sz="2000" dirty="0">
              <a:solidFill>
                <a:schemeClr val="accent1"/>
              </a:solidFill>
            </a:endParaRPr>
          </a:p>
        </p:txBody>
      </p:sp>
      <p:pic>
        <p:nvPicPr>
          <p:cNvPr id="8" name="Picture 7">
            <a:extLst>
              <a:ext uri="{FF2B5EF4-FFF2-40B4-BE49-F238E27FC236}">
                <a16:creationId xmlns:a16="http://schemas.microsoft.com/office/drawing/2014/main" id="{5F772270-6FC4-3550-AF36-EB07DFB44F7F}"/>
              </a:ext>
            </a:extLst>
          </p:cNvPr>
          <p:cNvPicPr>
            <a:picLocks noChangeAspect="1"/>
          </p:cNvPicPr>
          <p:nvPr/>
        </p:nvPicPr>
        <p:blipFill>
          <a:blip r:embed="rId2"/>
          <a:stretch>
            <a:fillRect/>
          </a:stretch>
        </p:blipFill>
        <p:spPr>
          <a:xfrm>
            <a:off x="1789421" y="699248"/>
            <a:ext cx="2401984" cy="2020900"/>
          </a:xfrm>
          <a:prstGeom prst="rect">
            <a:avLst/>
          </a:prstGeom>
        </p:spPr>
      </p:pic>
      <p:sp>
        <p:nvSpPr>
          <p:cNvPr id="9" name="TextBox 8">
            <a:extLst>
              <a:ext uri="{FF2B5EF4-FFF2-40B4-BE49-F238E27FC236}">
                <a16:creationId xmlns:a16="http://schemas.microsoft.com/office/drawing/2014/main" id="{6E8042E9-1047-3F0D-68D0-011EC5FAD6E4}"/>
              </a:ext>
            </a:extLst>
          </p:cNvPr>
          <p:cNvSpPr txBox="1"/>
          <p:nvPr/>
        </p:nvSpPr>
        <p:spPr>
          <a:xfrm>
            <a:off x="4295370" y="914399"/>
            <a:ext cx="3227294" cy="523220"/>
          </a:xfrm>
          <a:prstGeom prst="rect">
            <a:avLst/>
          </a:prstGeom>
          <a:noFill/>
        </p:spPr>
        <p:txBody>
          <a:bodyPr wrap="square" rtlCol="0">
            <a:spAutoFit/>
          </a:bodyPr>
          <a:lstStyle/>
          <a:p>
            <a:r>
              <a:rPr lang="en-US" dirty="0">
                <a:latin typeface="Fira Sans Extra Condensed Medium" panose="020B0604020202020204" charset="0"/>
              </a:rPr>
              <a:t>The series is very volatile, as for the first quarter alone a change up to 15% occurred.</a:t>
            </a:r>
            <a:endParaRPr lang="en-MY" dirty="0">
              <a:latin typeface="Fira Sans Extra Condensed Medium" panose="020B0604020202020204" charset="0"/>
            </a:endParaRPr>
          </a:p>
        </p:txBody>
      </p:sp>
      <p:pic>
        <p:nvPicPr>
          <p:cNvPr id="11" name="Picture 10">
            <a:extLst>
              <a:ext uri="{FF2B5EF4-FFF2-40B4-BE49-F238E27FC236}">
                <a16:creationId xmlns:a16="http://schemas.microsoft.com/office/drawing/2014/main" id="{7A1B9E1C-1B71-FC93-FE5B-6B13CCE62FCC}"/>
              </a:ext>
            </a:extLst>
          </p:cNvPr>
          <p:cNvPicPr>
            <a:picLocks noChangeAspect="1"/>
          </p:cNvPicPr>
          <p:nvPr/>
        </p:nvPicPr>
        <p:blipFill>
          <a:blip r:embed="rId3"/>
          <a:stretch>
            <a:fillRect/>
          </a:stretch>
        </p:blipFill>
        <p:spPr>
          <a:xfrm>
            <a:off x="4901352" y="1652770"/>
            <a:ext cx="2621312" cy="2020900"/>
          </a:xfrm>
          <a:prstGeom prst="rect">
            <a:avLst/>
          </a:prstGeom>
        </p:spPr>
      </p:pic>
      <p:sp>
        <p:nvSpPr>
          <p:cNvPr id="12" name="TextBox 11">
            <a:extLst>
              <a:ext uri="{FF2B5EF4-FFF2-40B4-BE49-F238E27FC236}">
                <a16:creationId xmlns:a16="http://schemas.microsoft.com/office/drawing/2014/main" id="{87AA0E6C-CD5B-5122-6675-F77B60662958}"/>
              </a:ext>
            </a:extLst>
          </p:cNvPr>
          <p:cNvSpPr txBox="1"/>
          <p:nvPr/>
        </p:nvSpPr>
        <p:spPr>
          <a:xfrm>
            <a:off x="1789421" y="2758569"/>
            <a:ext cx="2728787" cy="523220"/>
          </a:xfrm>
          <a:prstGeom prst="rect">
            <a:avLst/>
          </a:prstGeom>
          <a:noFill/>
        </p:spPr>
        <p:txBody>
          <a:bodyPr wrap="square" rtlCol="0">
            <a:spAutoFit/>
          </a:bodyPr>
          <a:lstStyle/>
          <a:p>
            <a:r>
              <a:rPr lang="en-US" dirty="0">
                <a:latin typeface="Fira Sans Extra Condensed Medium" panose="020B0604020202020204" charset="0"/>
              </a:rPr>
              <a:t>The series is correlated with lag 1 and 6.</a:t>
            </a:r>
            <a:endParaRPr lang="en-MY" dirty="0">
              <a:latin typeface="Fira Sans Extra Condensed Medium" panose="020B0604020202020204" charset="0"/>
            </a:endParaRPr>
          </a:p>
        </p:txBody>
      </p:sp>
      <p:pic>
        <p:nvPicPr>
          <p:cNvPr id="14" name="Picture 13">
            <a:extLst>
              <a:ext uri="{FF2B5EF4-FFF2-40B4-BE49-F238E27FC236}">
                <a16:creationId xmlns:a16="http://schemas.microsoft.com/office/drawing/2014/main" id="{CDA41C9A-67DD-6D1D-B060-8A7F357B4EE9}"/>
              </a:ext>
            </a:extLst>
          </p:cNvPr>
          <p:cNvPicPr>
            <a:picLocks noChangeAspect="1"/>
          </p:cNvPicPr>
          <p:nvPr/>
        </p:nvPicPr>
        <p:blipFill>
          <a:blip r:embed="rId4"/>
          <a:stretch>
            <a:fillRect/>
          </a:stretch>
        </p:blipFill>
        <p:spPr>
          <a:xfrm>
            <a:off x="1613648" y="3348314"/>
            <a:ext cx="3019060" cy="1549296"/>
          </a:xfrm>
          <a:prstGeom prst="rect">
            <a:avLst/>
          </a:prstGeom>
        </p:spPr>
      </p:pic>
      <p:sp>
        <p:nvSpPr>
          <p:cNvPr id="17" name="TextBox 16">
            <a:extLst>
              <a:ext uri="{FF2B5EF4-FFF2-40B4-BE49-F238E27FC236}">
                <a16:creationId xmlns:a16="http://schemas.microsoft.com/office/drawing/2014/main" id="{D58A48E8-9277-AE2B-5787-8F4C126B4258}"/>
              </a:ext>
            </a:extLst>
          </p:cNvPr>
          <p:cNvSpPr txBox="1"/>
          <p:nvPr/>
        </p:nvSpPr>
        <p:spPr>
          <a:xfrm>
            <a:off x="4847614" y="3859769"/>
            <a:ext cx="2728787" cy="738664"/>
          </a:xfrm>
          <a:prstGeom prst="rect">
            <a:avLst/>
          </a:prstGeom>
          <a:noFill/>
        </p:spPr>
        <p:txBody>
          <a:bodyPr wrap="square" rtlCol="0">
            <a:spAutoFit/>
          </a:bodyPr>
          <a:lstStyle/>
          <a:p>
            <a:r>
              <a:rPr lang="en-US" dirty="0">
                <a:latin typeface="Fira Sans Extra Condensed Medium" panose="020B0604020202020204" charset="0"/>
              </a:rPr>
              <a:t>ARCH(1) p-value is lower than the significant level. ARCH(1) is acceptable. </a:t>
            </a:r>
            <a:endParaRPr lang="en-MY" dirty="0">
              <a:latin typeface="Fira Sans Extra Condensed Medium" panose="020B0604020202020204" charset="0"/>
            </a:endParaRPr>
          </a:p>
        </p:txBody>
      </p:sp>
    </p:spTree>
    <p:extLst>
      <p:ext uri="{BB962C8B-B14F-4D97-AF65-F5344CB8AC3E}">
        <p14:creationId xmlns:p14="http://schemas.microsoft.com/office/powerpoint/2010/main" val="13019696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EDE0C-ECC4-6F6B-B6BA-DD9688092CE6}"/>
              </a:ext>
            </a:extLst>
          </p:cNvPr>
          <p:cNvSpPr>
            <a:spLocks noGrp="1"/>
          </p:cNvSpPr>
          <p:nvPr>
            <p:ph type="title"/>
          </p:nvPr>
        </p:nvSpPr>
        <p:spPr>
          <a:xfrm>
            <a:off x="211808" y="245890"/>
            <a:ext cx="8509572" cy="453358"/>
          </a:xfrm>
        </p:spPr>
        <p:txBody>
          <a:bodyPr/>
          <a:lstStyle/>
          <a:p>
            <a:pPr algn="l"/>
            <a:r>
              <a:rPr lang="en-US" sz="2000" dirty="0">
                <a:solidFill>
                  <a:schemeClr val="accent1"/>
                </a:solidFill>
              </a:rPr>
              <a:t>GARCH (Generalized </a:t>
            </a:r>
            <a:r>
              <a:rPr lang="en-MY" sz="2000" b="0" i="0" dirty="0">
                <a:solidFill>
                  <a:schemeClr val="accent1"/>
                </a:solidFill>
                <a:effectLst/>
                <a:latin typeface="Fira Sans Extra Condensed Medium" panose="020B0604020202020204" charset="0"/>
              </a:rPr>
              <a:t>Autoregressive Conditional Heteroskedasticity</a:t>
            </a:r>
            <a:r>
              <a:rPr lang="en-US" sz="2000" dirty="0">
                <a:solidFill>
                  <a:schemeClr val="accent1"/>
                </a:solidFill>
              </a:rPr>
              <a:t>)</a:t>
            </a:r>
            <a:endParaRPr lang="en-MY" sz="2000" dirty="0">
              <a:solidFill>
                <a:schemeClr val="accent1"/>
              </a:solidFill>
            </a:endParaRPr>
          </a:p>
        </p:txBody>
      </p:sp>
      <p:pic>
        <p:nvPicPr>
          <p:cNvPr id="23" name="Picture 22">
            <a:extLst>
              <a:ext uri="{FF2B5EF4-FFF2-40B4-BE49-F238E27FC236}">
                <a16:creationId xmlns:a16="http://schemas.microsoft.com/office/drawing/2014/main" id="{2331B216-10FF-0730-F269-D5A7575BD420}"/>
              </a:ext>
            </a:extLst>
          </p:cNvPr>
          <p:cNvPicPr>
            <a:picLocks noChangeAspect="1"/>
          </p:cNvPicPr>
          <p:nvPr/>
        </p:nvPicPr>
        <p:blipFill>
          <a:blip r:embed="rId2"/>
          <a:stretch>
            <a:fillRect/>
          </a:stretch>
        </p:blipFill>
        <p:spPr>
          <a:xfrm>
            <a:off x="4571528" y="699248"/>
            <a:ext cx="3112177" cy="2332377"/>
          </a:xfrm>
          <a:prstGeom prst="rect">
            <a:avLst/>
          </a:prstGeom>
        </p:spPr>
      </p:pic>
      <p:sp>
        <p:nvSpPr>
          <p:cNvPr id="24" name="TextBox 23">
            <a:extLst>
              <a:ext uri="{FF2B5EF4-FFF2-40B4-BE49-F238E27FC236}">
                <a16:creationId xmlns:a16="http://schemas.microsoft.com/office/drawing/2014/main" id="{E34B7C1A-71AE-1A0A-BEEE-A981D6008B75}"/>
              </a:ext>
            </a:extLst>
          </p:cNvPr>
          <p:cNvSpPr txBox="1"/>
          <p:nvPr/>
        </p:nvSpPr>
        <p:spPr>
          <a:xfrm>
            <a:off x="1759638" y="914400"/>
            <a:ext cx="2811890" cy="523220"/>
          </a:xfrm>
          <a:prstGeom prst="rect">
            <a:avLst/>
          </a:prstGeom>
          <a:noFill/>
        </p:spPr>
        <p:txBody>
          <a:bodyPr wrap="square" rtlCol="0">
            <a:spAutoFit/>
          </a:bodyPr>
          <a:lstStyle/>
          <a:p>
            <a:r>
              <a:rPr lang="en-US" dirty="0">
                <a:latin typeface="Fira Sans Extra Condensed Medium" panose="020B0604020202020204" charset="0"/>
              </a:rPr>
              <a:t>The series is partially-correlated with lag 2 and 3.</a:t>
            </a:r>
            <a:endParaRPr lang="en-MY" dirty="0">
              <a:latin typeface="Fira Sans Extra Condensed Medium" panose="020B0604020202020204" charset="0"/>
            </a:endParaRPr>
          </a:p>
        </p:txBody>
      </p:sp>
      <p:pic>
        <p:nvPicPr>
          <p:cNvPr id="28" name="Picture 27">
            <a:extLst>
              <a:ext uri="{FF2B5EF4-FFF2-40B4-BE49-F238E27FC236}">
                <a16:creationId xmlns:a16="http://schemas.microsoft.com/office/drawing/2014/main" id="{0F7C56BD-ECDF-670A-1780-A3BCDF9DC374}"/>
              </a:ext>
            </a:extLst>
          </p:cNvPr>
          <p:cNvPicPr>
            <a:picLocks noChangeAspect="1"/>
          </p:cNvPicPr>
          <p:nvPr/>
        </p:nvPicPr>
        <p:blipFill>
          <a:blip r:embed="rId3"/>
          <a:stretch>
            <a:fillRect/>
          </a:stretch>
        </p:blipFill>
        <p:spPr>
          <a:xfrm>
            <a:off x="1571876" y="3056735"/>
            <a:ext cx="3209678" cy="1543785"/>
          </a:xfrm>
          <a:prstGeom prst="rect">
            <a:avLst/>
          </a:prstGeom>
        </p:spPr>
      </p:pic>
      <p:sp>
        <p:nvSpPr>
          <p:cNvPr id="29" name="TextBox 28">
            <a:extLst>
              <a:ext uri="{FF2B5EF4-FFF2-40B4-BE49-F238E27FC236}">
                <a16:creationId xmlns:a16="http://schemas.microsoft.com/office/drawing/2014/main" id="{5DB42F24-34B5-D492-EE2E-92CDBE32F177}"/>
              </a:ext>
            </a:extLst>
          </p:cNvPr>
          <p:cNvSpPr txBox="1"/>
          <p:nvPr/>
        </p:nvSpPr>
        <p:spPr>
          <a:xfrm>
            <a:off x="4955551" y="3281083"/>
            <a:ext cx="2773936" cy="738664"/>
          </a:xfrm>
          <a:prstGeom prst="rect">
            <a:avLst/>
          </a:prstGeom>
          <a:noFill/>
        </p:spPr>
        <p:txBody>
          <a:bodyPr wrap="square" rtlCol="0">
            <a:spAutoFit/>
          </a:bodyPr>
          <a:lstStyle/>
          <a:p>
            <a:r>
              <a:rPr lang="en-US" dirty="0">
                <a:latin typeface="Fira Sans Extra Condensed Medium" panose="020B0604020202020204" charset="0"/>
              </a:rPr>
              <a:t>Further model fitting shows that GARCH(1,1) results in the coefficient being significant (p-value&lt; 5%)</a:t>
            </a:r>
            <a:endParaRPr lang="en-MY" dirty="0">
              <a:latin typeface="Fira Sans Extra Condensed Medium" panose="020B0604020202020204" charset="0"/>
            </a:endParaRPr>
          </a:p>
        </p:txBody>
      </p:sp>
    </p:spTree>
    <p:extLst>
      <p:ext uri="{BB962C8B-B14F-4D97-AF65-F5344CB8AC3E}">
        <p14:creationId xmlns:p14="http://schemas.microsoft.com/office/powerpoint/2010/main" val="18242549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D112EAD-7487-C23F-34C7-0F8BFE21F604}"/>
              </a:ext>
            </a:extLst>
          </p:cNvPr>
          <p:cNvSpPr>
            <a:spLocks noGrp="1"/>
          </p:cNvSpPr>
          <p:nvPr>
            <p:ph type="title"/>
          </p:nvPr>
        </p:nvSpPr>
        <p:spPr>
          <a:xfrm>
            <a:off x="211808" y="99894"/>
            <a:ext cx="8509572" cy="453358"/>
          </a:xfrm>
        </p:spPr>
        <p:txBody>
          <a:bodyPr/>
          <a:lstStyle/>
          <a:p>
            <a:pPr algn="l"/>
            <a:r>
              <a:rPr lang="en-US" sz="2000" dirty="0">
                <a:solidFill>
                  <a:schemeClr val="accent1"/>
                </a:solidFill>
              </a:rPr>
              <a:t>Model performance comparison</a:t>
            </a:r>
            <a:endParaRPr lang="en-MY" sz="2000" dirty="0">
              <a:solidFill>
                <a:schemeClr val="accent1"/>
              </a:solidFill>
            </a:endParaRPr>
          </a:p>
        </p:txBody>
      </p:sp>
      <p:sp>
        <p:nvSpPr>
          <p:cNvPr id="7" name="TextBox 6">
            <a:extLst>
              <a:ext uri="{FF2B5EF4-FFF2-40B4-BE49-F238E27FC236}">
                <a16:creationId xmlns:a16="http://schemas.microsoft.com/office/drawing/2014/main" id="{AEAD8CF1-955E-A4C7-D19A-97296B55346A}"/>
              </a:ext>
            </a:extLst>
          </p:cNvPr>
          <p:cNvSpPr txBox="1"/>
          <p:nvPr/>
        </p:nvSpPr>
        <p:spPr>
          <a:xfrm>
            <a:off x="447919" y="745787"/>
            <a:ext cx="4152687" cy="307777"/>
          </a:xfrm>
          <a:prstGeom prst="rect">
            <a:avLst/>
          </a:prstGeom>
          <a:noFill/>
        </p:spPr>
        <p:txBody>
          <a:bodyPr wrap="square" rtlCol="0">
            <a:spAutoFit/>
          </a:bodyPr>
          <a:lstStyle/>
          <a:p>
            <a:r>
              <a:rPr lang="en-US" dirty="0">
                <a:latin typeface="Fira Sans Extra Condensed Medium" panose="020B0604020202020204" charset="0"/>
              </a:rPr>
              <a:t>RMSE (Root Mean Square Error)</a:t>
            </a:r>
            <a:endParaRPr lang="en-MY" dirty="0">
              <a:latin typeface="Fira Sans Extra Condensed Medium" panose="020B0604020202020204" charset="0"/>
            </a:endParaRPr>
          </a:p>
        </p:txBody>
      </p:sp>
      <p:sp>
        <p:nvSpPr>
          <p:cNvPr id="8" name="TextBox 7">
            <a:extLst>
              <a:ext uri="{FF2B5EF4-FFF2-40B4-BE49-F238E27FC236}">
                <a16:creationId xmlns:a16="http://schemas.microsoft.com/office/drawing/2014/main" id="{98EDF1C0-07DD-68A9-BA80-B36C3C7DA102}"/>
              </a:ext>
            </a:extLst>
          </p:cNvPr>
          <p:cNvSpPr txBox="1"/>
          <p:nvPr/>
        </p:nvSpPr>
        <p:spPr>
          <a:xfrm>
            <a:off x="523866" y="2595220"/>
            <a:ext cx="5628058" cy="160043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Fira Sans Extra Condensed Medium" panose="020B0604020202020204" charset="0"/>
              </a:rPr>
              <a:t>The error is calculated with one-step ahead forecast, with increment of 5% of the training size. The weighted average of error(RMSE), of each model derive the final results</a:t>
            </a:r>
          </a:p>
          <a:p>
            <a:pPr marL="285750" indent="-285750">
              <a:buFont typeface="Arial" panose="020B0604020202020204" pitchFamily="34" charset="0"/>
              <a:buChar char="•"/>
            </a:pPr>
            <a:r>
              <a:rPr lang="en-US" dirty="0">
                <a:latin typeface="Fira Sans Extra Condensed Medium" panose="020B0604020202020204" charset="0"/>
              </a:rPr>
              <a:t>However, we can see from the table the training error of ARMA is the lowest, but the testing value is higher than the training. This indicate a problem with overfitting the data. </a:t>
            </a:r>
          </a:p>
          <a:p>
            <a:pPr marL="285750" indent="-285750">
              <a:buFont typeface="Arial" panose="020B0604020202020204" pitchFamily="34" charset="0"/>
              <a:buChar char="•"/>
            </a:pPr>
            <a:r>
              <a:rPr lang="en-US" dirty="0">
                <a:latin typeface="Fira Sans Extra Condensed Medium" panose="020B0604020202020204" charset="0"/>
              </a:rPr>
              <a:t>Therefore, ARIMA is the best model for this case. </a:t>
            </a:r>
            <a:endParaRPr lang="en-MY" dirty="0">
              <a:latin typeface="Fira Sans Extra Condensed Medium" panose="020B0604020202020204" charset="0"/>
            </a:endParaRPr>
          </a:p>
        </p:txBody>
      </p:sp>
      <p:graphicFrame>
        <p:nvGraphicFramePr>
          <p:cNvPr id="12" name="Table 11">
            <a:extLst>
              <a:ext uri="{FF2B5EF4-FFF2-40B4-BE49-F238E27FC236}">
                <a16:creationId xmlns:a16="http://schemas.microsoft.com/office/drawing/2014/main" id="{21F2A268-C24F-0914-8B4B-8D20ED38099C}"/>
              </a:ext>
            </a:extLst>
          </p:cNvPr>
          <p:cNvGraphicFramePr>
            <a:graphicFrameLocks noGrp="1"/>
          </p:cNvGraphicFramePr>
          <p:nvPr>
            <p:extLst>
              <p:ext uri="{D42A27DB-BD31-4B8C-83A1-F6EECF244321}">
                <p14:modId xmlns:p14="http://schemas.microsoft.com/office/powerpoint/2010/main" val="1481231556"/>
              </p:ext>
            </p:extLst>
          </p:nvPr>
        </p:nvGraphicFramePr>
        <p:xfrm>
          <a:off x="527746" y="1151038"/>
          <a:ext cx="6159496" cy="1242060"/>
        </p:xfrm>
        <a:graphic>
          <a:graphicData uri="http://schemas.openxmlformats.org/drawingml/2006/table">
            <a:tbl>
              <a:tblPr>
                <a:tableStyleId>{5C22544A-7EE6-4342-B048-85BDC9FD1C3A}</a:tableStyleId>
              </a:tblPr>
              <a:tblGrid>
                <a:gridCol w="972552">
                  <a:extLst>
                    <a:ext uri="{9D8B030D-6E8A-4147-A177-3AD203B41FA5}">
                      <a16:colId xmlns:a16="http://schemas.microsoft.com/office/drawing/2014/main" val="1660515270"/>
                    </a:ext>
                  </a:extLst>
                </a:gridCol>
                <a:gridCol w="648368">
                  <a:extLst>
                    <a:ext uri="{9D8B030D-6E8A-4147-A177-3AD203B41FA5}">
                      <a16:colId xmlns:a16="http://schemas.microsoft.com/office/drawing/2014/main" val="2403323318"/>
                    </a:ext>
                  </a:extLst>
                </a:gridCol>
                <a:gridCol w="648368">
                  <a:extLst>
                    <a:ext uri="{9D8B030D-6E8A-4147-A177-3AD203B41FA5}">
                      <a16:colId xmlns:a16="http://schemas.microsoft.com/office/drawing/2014/main" val="1222958103"/>
                    </a:ext>
                  </a:extLst>
                </a:gridCol>
                <a:gridCol w="648368">
                  <a:extLst>
                    <a:ext uri="{9D8B030D-6E8A-4147-A177-3AD203B41FA5}">
                      <a16:colId xmlns:a16="http://schemas.microsoft.com/office/drawing/2014/main" val="2560642223"/>
                    </a:ext>
                  </a:extLst>
                </a:gridCol>
                <a:gridCol w="648368">
                  <a:extLst>
                    <a:ext uri="{9D8B030D-6E8A-4147-A177-3AD203B41FA5}">
                      <a16:colId xmlns:a16="http://schemas.microsoft.com/office/drawing/2014/main" val="3939842381"/>
                    </a:ext>
                  </a:extLst>
                </a:gridCol>
                <a:gridCol w="648368">
                  <a:extLst>
                    <a:ext uri="{9D8B030D-6E8A-4147-A177-3AD203B41FA5}">
                      <a16:colId xmlns:a16="http://schemas.microsoft.com/office/drawing/2014/main" val="4181134212"/>
                    </a:ext>
                  </a:extLst>
                </a:gridCol>
                <a:gridCol w="648368">
                  <a:extLst>
                    <a:ext uri="{9D8B030D-6E8A-4147-A177-3AD203B41FA5}">
                      <a16:colId xmlns:a16="http://schemas.microsoft.com/office/drawing/2014/main" val="4175997606"/>
                    </a:ext>
                  </a:extLst>
                </a:gridCol>
                <a:gridCol w="648368">
                  <a:extLst>
                    <a:ext uri="{9D8B030D-6E8A-4147-A177-3AD203B41FA5}">
                      <a16:colId xmlns:a16="http://schemas.microsoft.com/office/drawing/2014/main" val="3430833614"/>
                    </a:ext>
                  </a:extLst>
                </a:gridCol>
                <a:gridCol w="648368">
                  <a:extLst>
                    <a:ext uri="{9D8B030D-6E8A-4147-A177-3AD203B41FA5}">
                      <a16:colId xmlns:a16="http://schemas.microsoft.com/office/drawing/2014/main" val="635279600"/>
                    </a:ext>
                  </a:extLst>
                </a:gridCol>
              </a:tblGrid>
              <a:tr h="184150">
                <a:tc>
                  <a:txBody>
                    <a:bodyPr/>
                    <a:lstStyle/>
                    <a:p>
                      <a:pPr algn="l" fontAlgn="b"/>
                      <a:endParaRPr lang="en-MY" sz="1100" b="1" i="0" u="none" strike="noStrike" dirty="0">
                        <a:solidFill>
                          <a:srgbClr val="000000"/>
                        </a:solidFill>
                        <a:effectLst/>
                        <a:latin typeface="Calibri" panose="020F0502020204030204" pitchFamily="34" charset="0"/>
                      </a:endParaRPr>
                    </a:p>
                  </a:txBody>
                  <a:tcPr marL="6350" marR="6350" marT="6350" marB="0" anchor="b">
                    <a:solidFill>
                      <a:schemeClr val="accent2"/>
                    </a:solidFill>
                  </a:tcPr>
                </a:tc>
                <a:tc gridSpan="2">
                  <a:txBody>
                    <a:bodyPr/>
                    <a:lstStyle/>
                    <a:p>
                      <a:pPr algn="ctr" fontAlgn="b"/>
                      <a:r>
                        <a:rPr lang="en-MY" sz="1100" b="1" u="none" strike="noStrike" dirty="0">
                          <a:effectLst/>
                        </a:rPr>
                        <a:t>AR</a:t>
                      </a:r>
                      <a:endParaRPr lang="en-MY" sz="1100" b="1" i="0" u="none" strike="noStrike" dirty="0">
                        <a:solidFill>
                          <a:srgbClr val="000000"/>
                        </a:solidFill>
                        <a:effectLst/>
                        <a:latin typeface="Calibri" panose="020F0502020204030204" pitchFamily="34" charset="0"/>
                      </a:endParaRPr>
                    </a:p>
                  </a:txBody>
                  <a:tcPr marL="6350" marR="6350" marT="6350" marB="0" anchor="b">
                    <a:solidFill>
                      <a:schemeClr val="accent2"/>
                    </a:solidFill>
                  </a:tcPr>
                </a:tc>
                <a:tc hMerge="1">
                  <a:txBody>
                    <a:bodyPr/>
                    <a:lstStyle/>
                    <a:p>
                      <a:endParaRPr lang="en-MY"/>
                    </a:p>
                  </a:txBody>
                  <a:tcPr/>
                </a:tc>
                <a:tc gridSpan="2">
                  <a:txBody>
                    <a:bodyPr/>
                    <a:lstStyle/>
                    <a:p>
                      <a:pPr algn="ctr" fontAlgn="b"/>
                      <a:r>
                        <a:rPr lang="en-MY" sz="1100" b="1" u="none" strike="noStrike" dirty="0">
                          <a:effectLst/>
                        </a:rPr>
                        <a:t>MA</a:t>
                      </a:r>
                      <a:endParaRPr lang="en-MY" sz="1100" b="1" i="0" u="none" strike="noStrike" dirty="0">
                        <a:solidFill>
                          <a:srgbClr val="000000"/>
                        </a:solidFill>
                        <a:effectLst/>
                        <a:latin typeface="Calibri" panose="020F0502020204030204" pitchFamily="34" charset="0"/>
                      </a:endParaRPr>
                    </a:p>
                  </a:txBody>
                  <a:tcPr marL="6350" marR="6350" marT="6350" marB="0" anchor="b">
                    <a:solidFill>
                      <a:schemeClr val="accent2"/>
                    </a:solidFill>
                  </a:tcPr>
                </a:tc>
                <a:tc hMerge="1">
                  <a:txBody>
                    <a:bodyPr/>
                    <a:lstStyle/>
                    <a:p>
                      <a:endParaRPr lang="en-MY"/>
                    </a:p>
                  </a:txBody>
                  <a:tcPr/>
                </a:tc>
                <a:tc gridSpan="2">
                  <a:txBody>
                    <a:bodyPr/>
                    <a:lstStyle/>
                    <a:p>
                      <a:pPr algn="ctr" fontAlgn="b"/>
                      <a:r>
                        <a:rPr lang="en-MY" sz="1100" b="1" u="none" strike="noStrike" dirty="0">
                          <a:effectLst/>
                        </a:rPr>
                        <a:t>ARMA</a:t>
                      </a:r>
                      <a:endParaRPr lang="en-MY" sz="1100" b="1" i="0" u="none" strike="noStrike" dirty="0">
                        <a:solidFill>
                          <a:srgbClr val="000000"/>
                        </a:solidFill>
                        <a:effectLst/>
                        <a:latin typeface="Calibri" panose="020F0502020204030204" pitchFamily="34" charset="0"/>
                      </a:endParaRPr>
                    </a:p>
                  </a:txBody>
                  <a:tcPr marL="6350" marR="6350" marT="6350" marB="0" anchor="b">
                    <a:solidFill>
                      <a:schemeClr val="accent2"/>
                    </a:solidFill>
                  </a:tcPr>
                </a:tc>
                <a:tc hMerge="1">
                  <a:txBody>
                    <a:bodyPr/>
                    <a:lstStyle/>
                    <a:p>
                      <a:endParaRPr lang="en-MY"/>
                    </a:p>
                  </a:txBody>
                  <a:tcPr/>
                </a:tc>
                <a:tc gridSpan="2">
                  <a:txBody>
                    <a:bodyPr/>
                    <a:lstStyle/>
                    <a:p>
                      <a:pPr algn="ctr" fontAlgn="b"/>
                      <a:r>
                        <a:rPr lang="en-MY" sz="1100" b="1" u="none" strike="noStrike" dirty="0">
                          <a:effectLst/>
                        </a:rPr>
                        <a:t>ARIMA</a:t>
                      </a:r>
                      <a:endParaRPr lang="en-MY" sz="1100" b="1" i="0" u="none" strike="noStrike" dirty="0">
                        <a:solidFill>
                          <a:srgbClr val="000000"/>
                        </a:solidFill>
                        <a:effectLst/>
                        <a:latin typeface="Calibri" panose="020F0502020204030204" pitchFamily="34" charset="0"/>
                      </a:endParaRPr>
                    </a:p>
                  </a:txBody>
                  <a:tcPr marL="6350" marR="6350" marT="6350" marB="0" anchor="b">
                    <a:solidFill>
                      <a:schemeClr val="accent2"/>
                    </a:solidFill>
                  </a:tcPr>
                </a:tc>
                <a:tc hMerge="1">
                  <a:txBody>
                    <a:bodyPr/>
                    <a:lstStyle/>
                    <a:p>
                      <a:endParaRPr lang="en-MY"/>
                    </a:p>
                  </a:txBody>
                  <a:tcPr/>
                </a:tc>
                <a:extLst>
                  <a:ext uri="{0D108BD9-81ED-4DB2-BD59-A6C34878D82A}">
                    <a16:rowId xmlns:a16="http://schemas.microsoft.com/office/drawing/2014/main" val="2780172170"/>
                  </a:ext>
                </a:extLst>
              </a:tr>
              <a:tr h="184150">
                <a:tc>
                  <a:txBody>
                    <a:bodyPr/>
                    <a:lstStyle/>
                    <a:p>
                      <a:pPr algn="r" fontAlgn="b"/>
                      <a:r>
                        <a:rPr lang="en-MY" sz="1100" u="none" strike="noStrike">
                          <a:effectLst/>
                        </a:rPr>
                        <a:t>80</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172.44</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231.88</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470.81</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1417.52</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168.75</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315.26</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171.26</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435.65</a:t>
                      </a:r>
                      <a:endParaRPr lang="en-MY"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932585185"/>
                  </a:ext>
                </a:extLst>
              </a:tr>
              <a:tr h="184150">
                <a:tc>
                  <a:txBody>
                    <a:bodyPr/>
                    <a:lstStyle/>
                    <a:p>
                      <a:pPr algn="r" fontAlgn="b"/>
                      <a:r>
                        <a:rPr lang="en-MY" sz="1100" u="none" strike="noStrike">
                          <a:effectLst/>
                        </a:rPr>
                        <a:t>85</a:t>
                      </a:r>
                      <a:endParaRPr lang="en-MY" sz="1100" b="0" i="0" u="none" strike="noStrike">
                        <a:solidFill>
                          <a:srgbClr val="000000"/>
                        </a:solidFill>
                        <a:effectLst/>
                        <a:latin typeface="Calibri" panose="020F0502020204030204" pitchFamily="34" charset="0"/>
                      </a:endParaRPr>
                    </a:p>
                  </a:txBody>
                  <a:tcPr marL="6350" marR="6350" marT="25400" marB="25400" anchor="b"/>
                </a:tc>
                <a:tc>
                  <a:txBody>
                    <a:bodyPr/>
                    <a:lstStyle/>
                    <a:p>
                      <a:pPr algn="r" fontAlgn="b"/>
                      <a:r>
                        <a:rPr lang="en-MY" sz="1100" u="none" strike="noStrike">
                          <a:effectLst/>
                        </a:rPr>
                        <a:t>168.3</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437.6</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488.06</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1338.61</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164.7</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489.45</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167.62</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139.48</a:t>
                      </a:r>
                      <a:endParaRPr lang="en-MY"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863067828"/>
                  </a:ext>
                </a:extLst>
              </a:tr>
              <a:tr h="184150">
                <a:tc>
                  <a:txBody>
                    <a:bodyPr/>
                    <a:lstStyle/>
                    <a:p>
                      <a:pPr algn="r" fontAlgn="b"/>
                      <a:r>
                        <a:rPr lang="en-MY" sz="1100" u="none" strike="noStrike">
                          <a:effectLst/>
                        </a:rPr>
                        <a:t>90</a:t>
                      </a:r>
                      <a:endParaRPr lang="en-MY" sz="1100" b="0" i="0" u="none" strike="noStrike">
                        <a:solidFill>
                          <a:srgbClr val="000000"/>
                        </a:solidFill>
                        <a:effectLst/>
                        <a:latin typeface="Calibri" panose="020F0502020204030204" pitchFamily="34" charset="0"/>
                      </a:endParaRPr>
                    </a:p>
                  </a:txBody>
                  <a:tcPr marL="6350" marR="6350" marT="25400" marB="25400" anchor="b"/>
                </a:tc>
                <a:tc>
                  <a:txBody>
                    <a:bodyPr/>
                    <a:lstStyle/>
                    <a:p>
                      <a:pPr algn="r" fontAlgn="b"/>
                      <a:r>
                        <a:rPr lang="en-MY" sz="1100" u="none" strike="noStrike">
                          <a:effectLst/>
                        </a:rPr>
                        <a:t>164.62</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203.19</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484.36</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1281.45</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161.3</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261.76</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164.2</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80.17</a:t>
                      </a:r>
                      <a:endParaRPr lang="en-MY"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995391382"/>
                  </a:ext>
                </a:extLst>
              </a:tr>
              <a:tr h="184150">
                <a:tc>
                  <a:txBody>
                    <a:bodyPr/>
                    <a:lstStyle/>
                    <a:p>
                      <a:pPr algn="r" fontAlgn="b"/>
                      <a:r>
                        <a:rPr lang="en-MY" sz="1100" u="none" strike="noStrike">
                          <a:effectLst/>
                        </a:rPr>
                        <a:t>95</a:t>
                      </a:r>
                      <a:endParaRPr lang="en-MY" sz="1100" b="0" i="0" u="none" strike="noStrike">
                        <a:solidFill>
                          <a:srgbClr val="000000"/>
                        </a:solidFill>
                        <a:effectLst/>
                        <a:latin typeface="Calibri" panose="020F0502020204030204" pitchFamily="34" charset="0"/>
                      </a:endParaRPr>
                    </a:p>
                  </a:txBody>
                  <a:tcPr marL="6350" marR="6350" marT="25400" marB="25400" anchor="b"/>
                </a:tc>
                <a:tc>
                  <a:txBody>
                    <a:bodyPr/>
                    <a:lstStyle/>
                    <a:p>
                      <a:pPr algn="r" fontAlgn="b"/>
                      <a:r>
                        <a:rPr lang="en-MY" sz="1100" u="none" strike="noStrike">
                          <a:effectLst/>
                        </a:rPr>
                        <a:t>160.75</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139.4</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598.56</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1237.35</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157.66</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167.85</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160.41</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76.46</a:t>
                      </a:r>
                      <a:endParaRPr lang="en-MY" sz="1100" b="0" i="0" u="none" strike="noStrike">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314887934"/>
                  </a:ext>
                </a:extLst>
              </a:tr>
              <a:tr h="184150">
                <a:tc>
                  <a:txBody>
                    <a:bodyPr/>
                    <a:lstStyle/>
                    <a:p>
                      <a:pPr algn="l" fontAlgn="b"/>
                      <a:r>
                        <a:rPr lang="en-US" sz="1100" b="1" i="0" u="none" strike="noStrike" dirty="0">
                          <a:solidFill>
                            <a:srgbClr val="000000"/>
                          </a:solidFill>
                          <a:effectLst/>
                          <a:latin typeface="Calibri" panose="020F0502020204030204" pitchFamily="34" charset="0"/>
                        </a:rPr>
                        <a:t>Weighted error</a:t>
                      </a:r>
                      <a:endParaRPr lang="en-MY" sz="1100" b="1" i="0" u="none" strike="noStrike" dirty="0">
                        <a:solidFill>
                          <a:srgbClr val="000000"/>
                        </a:solidFill>
                        <a:effectLst/>
                        <a:latin typeface="Calibri" panose="020F0502020204030204" pitchFamily="34" charset="0"/>
                      </a:endParaRPr>
                    </a:p>
                  </a:txBody>
                  <a:tcPr marL="6350" marR="6350" marT="25400" marB="25400" anchor="b"/>
                </a:tc>
                <a:tc>
                  <a:txBody>
                    <a:bodyPr/>
                    <a:lstStyle/>
                    <a:p>
                      <a:pPr algn="r" fontAlgn="b"/>
                      <a:r>
                        <a:rPr lang="en-MY" sz="1100" u="none" strike="noStrike">
                          <a:effectLst/>
                        </a:rPr>
                        <a:t>166.2507</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249.3614</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513.1586</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1314.463</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b="1" u="none" strike="noStrike" dirty="0">
                          <a:effectLst/>
                        </a:rPr>
                        <a:t>162.8406</a:t>
                      </a:r>
                      <a:endParaRPr lang="en-MY" sz="1100" b="1" i="0" u="none" strike="noStrike" dirty="0">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303.7949</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u="none" strike="noStrike">
                          <a:effectLst/>
                        </a:rPr>
                        <a:t>165.6156</a:t>
                      </a:r>
                      <a:endParaRPr lang="en-MY" sz="1100" b="0" i="0" u="none" strike="noStrike">
                        <a:solidFill>
                          <a:srgbClr val="000000"/>
                        </a:solidFill>
                        <a:effectLst/>
                        <a:latin typeface="Calibri" panose="020F0502020204030204" pitchFamily="34" charset="0"/>
                      </a:endParaRPr>
                    </a:p>
                  </a:txBody>
                  <a:tcPr marL="6350" marR="6350" marT="6350" marB="0" anchor="b"/>
                </a:tc>
                <a:tc>
                  <a:txBody>
                    <a:bodyPr/>
                    <a:lstStyle/>
                    <a:p>
                      <a:pPr algn="r" fontAlgn="b"/>
                      <a:r>
                        <a:rPr lang="en-MY" sz="1100" b="1" u="none" strike="noStrike" dirty="0">
                          <a:effectLst/>
                        </a:rPr>
                        <a:t>174.8194</a:t>
                      </a:r>
                      <a:endParaRPr lang="en-MY" sz="1100" b="1" i="0" u="none" strike="noStrike" dirty="0">
                        <a:solidFill>
                          <a:srgbClr val="000000"/>
                        </a:solidFill>
                        <a:effectLst/>
                        <a:latin typeface="Calibri" panose="020F0502020204030204" pitchFamily="34" charset="0"/>
                      </a:endParaRPr>
                    </a:p>
                  </a:txBody>
                  <a:tcPr marL="6350" marR="6350" marT="6350" marB="0" anchor="b"/>
                </a:tc>
                <a:extLst>
                  <a:ext uri="{0D108BD9-81ED-4DB2-BD59-A6C34878D82A}">
                    <a16:rowId xmlns:a16="http://schemas.microsoft.com/office/drawing/2014/main" val="2423096516"/>
                  </a:ext>
                </a:extLst>
              </a:tr>
            </a:tbl>
          </a:graphicData>
        </a:graphic>
      </p:graphicFrame>
    </p:spTree>
    <p:extLst>
      <p:ext uri="{BB962C8B-B14F-4D97-AF65-F5344CB8AC3E}">
        <p14:creationId xmlns:p14="http://schemas.microsoft.com/office/powerpoint/2010/main" val="18050639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47DA1-CC6E-F3C4-0A68-4801EE10F493}"/>
              </a:ext>
            </a:extLst>
          </p:cNvPr>
          <p:cNvSpPr>
            <a:spLocks noGrp="1"/>
          </p:cNvSpPr>
          <p:nvPr>
            <p:ph type="title"/>
          </p:nvPr>
        </p:nvSpPr>
        <p:spPr/>
        <p:txBody>
          <a:bodyPr/>
          <a:lstStyle/>
          <a:p>
            <a:r>
              <a:rPr lang="en-US" dirty="0"/>
              <a:t>Appendix</a:t>
            </a:r>
            <a:endParaRPr lang="en-MY" dirty="0"/>
          </a:p>
        </p:txBody>
      </p:sp>
    </p:spTree>
    <p:extLst>
      <p:ext uri="{BB962C8B-B14F-4D97-AF65-F5344CB8AC3E}">
        <p14:creationId xmlns:p14="http://schemas.microsoft.com/office/powerpoint/2010/main" val="3814233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596052-3C60-6011-0B9C-44B04DCACB73}"/>
              </a:ext>
            </a:extLst>
          </p:cNvPr>
          <p:cNvPicPr>
            <a:picLocks noChangeAspect="1"/>
          </p:cNvPicPr>
          <p:nvPr/>
        </p:nvPicPr>
        <p:blipFill>
          <a:blip r:embed="rId2"/>
          <a:stretch>
            <a:fillRect/>
          </a:stretch>
        </p:blipFill>
        <p:spPr>
          <a:xfrm>
            <a:off x="445580" y="1012169"/>
            <a:ext cx="3657788" cy="2673487"/>
          </a:xfrm>
          <a:prstGeom prst="rect">
            <a:avLst/>
          </a:prstGeom>
        </p:spPr>
      </p:pic>
      <p:sp>
        <p:nvSpPr>
          <p:cNvPr id="5" name="TextBox 4">
            <a:extLst>
              <a:ext uri="{FF2B5EF4-FFF2-40B4-BE49-F238E27FC236}">
                <a16:creationId xmlns:a16="http://schemas.microsoft.com/office/drawing/2014/main" id="{A697597B-3EC3-2EDD-AB16-F3BDD9477201}"/>
              </a:ext>
            </a:extLst>
          </p:cNvPr>
          <p:cNvSpPr txBox="1"/>
          <p:nvPr/>
        </p:nvSpPr>
        <p:spPr>
          <a:xfrm>
            <a:off x="1506070" y="4072536"/>
            <a:ext cx="1536807" cy="307777"/>
          </a:xfrm>
          <a:prstGeom prst="rect">
            <a:avLst/>
          </a:prstGeom>
          <a:noFill/>
        </p:spPr>
        <p:txBody>
          <a:bodyPr wrap="square" rtlCol="0">
            <a:spAutoFit/>
          </a:bodyPr>
          <a:lstStyle/>
          <a:p>
            <a:pPr algn="ctr"/>
            <a:r>
              <a:rPr lang="en-US" dirty="0"/>
              <a:t>MA(2)</a:t>
            </a:r>
            <a:endParaRPr lang="en-MY" dirty="0"/>
          </a:p>
        </p:txBody>
      </p:sp>
      <p:pic>
        <p:nvPicPr>
          <p:cNvPr id="7" name="Picture 6">
            <a:extLst>
              <a:ext uri="{FF2B5EF4-FFF2-40B4-BE49-F238E27FC236}">
                <a16:creationId xmlns:a16="http://schemas.microsoft.com/office/drawing/2014/main" id="{52B80F95-9825-3CE4-3BBA-7C0E012721C2}"/>
              </a:ext>
            </a:extLst>
          </p:cNvPr>
          <p:cNvPicPr>
            <a:picLocks noChangeAspect="1"/>
          </p:cNvPicPr>
          <p:nvPr/>
        </p:nvPicPr>
        <p:blipFill>
          <a:blip r:embed="rId3"/>
          <a:stretch>
            <a:fillRect/>
          </a:stretch>
        </p:blipFill>
        <p:spPr>
          <a:xfrm>
            <a:off x="4703043" y="1012169"/>
            <a:ext cx="3626036" cy="2724290"/>
          </a:xfrm>
          <a:prstGeom prst="rect">
            <a:avLst/>
          </a:prstGeom>
        </p:spPr>
      </p:pic>
      <p:sp>
        <p:nvSpPr>
          <p:cNvPr id="8" name="TextBox 7">
            <a:extLst>
              <a:ext uri="{FF2B5EF4-FFF2-40B4-BE49-F238E27FC236}">
                <a16:creationId xmlns:a16="http://schemas.microsoft.com/office/drawing/2014/main" id="{27274F62-64AE-0995-E8F7-EB226C3794CF}"/>
              </a:ext>
            </a:extLst>
          </p:cNvPr>
          <p:cNvSpPr txBox="1"/>
          <p:nvPr/>
        </p:nvSpPr>
        <p:spPr>
          <a:xfrm>
            <a:off x="5877005" y="4072535"/>
            <a:ext cx="1536807" cy="307777"/>
          </a:xfrm>
          <a:prstGeom prst="rect">
            <a:avLst/>
          </a:prstGeom>
          <a:noFill/>
        </p:spPr>
        <p:txBody>
          <a:bodyPr wrap="square" rtlCol="0">
            <a:spAutoFit/>
          </a:bodyPr>
          <a:lstStyle/>
          <a:p>
            <a:pPr algn="ctr"/>
            <a:r>
              <a:rPr lang="en-US" dirty="0"/>
              <a:t>AR(1)</a:t>
            </a:r>
            <a:endParaRPr lang="en-MY" dirty="0"/>
          </a:p>
        </p:txBody>
      </p:sp>
    </p:spTree>
    <p:extLst>
      <p:ext uri="{BB962C8B-B14F-4D97-AF65-F5344CB8AC3E}">
        <p14:creationId xmlns:p14="http://schemas.microsoft.com/office/powerpoint/2010/main" val="26296516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72E129-C21F-AFC1-2CBA-FFB3B9A41A89}"/>
              </a:ext>
            </a:extLst>
          </p:cNvPr>
          <p:cNvPicPr>
            <a:picLocks noChangeAspect="1"/>
          </p:cNvPicPr>
          <p:nvPr/>
        </p:nvPicPr>
        <p:blipFill>
          <a:blip r:embed="rId2"/>
          <a:stretch>
            <a:fillRect/>
          </a:stretch>
        </p:blipFill>
        <p:spPr>
          <a:xfrm>
            <a:off x="4850689" y="694030"/>
            <a:ext cx="3714941" cy="2667137"/>
          </a:xfrm>
          <a:prstGeom prst="rect">
            <a:avLst/>
          </a:prstGeom>
        </p:spPr>
      </p:pic>
      <p:sp>
        <p:nvSpPr>
          <p:cNvPr id="5" name="TextBox 4">
            <a:extLst>
              <a:ext uri="{FF2B5EF4-FFF2-40B4-BE49-F238E27FC236}">
                <a16:creationId xmlns:a16="http://schemas.microsoft.com/office/drawing/2014/main" id="{0A1F1C80-3E1E-60CC-B6AB-1BE782094198}"/>
              </a:ext>
            </a:extLst>
          </p:cNvPr>
          <p:cNvSpPr txBox="1"/>
          <p:nvPr/>
        </p:nvSpPr>
        <p:spPr>
          <a:xfrm>
            <a:off x="5939755" y="3895804"/>
            <a:ext cx="1536807" cy="307777"/>
          </a:xfrm>
          <a:prstGeom prst="rect">
            <a:avLst/>
          </a:prstGeom>
          <a:noFill/>
        </p:spPr>
        <p:txBody>
          <a:bodyPr wrap="square" rtlCol="0">
            <a:spAutoFit/>
          </a:bodyPr>
          <a:lstStyle/>
          <a:p>
            <a:pPr algn="ctr"/>
            <a:r>
              <a:rPr lang="en-US" dirty="0"/>
              <a:t>ARIMA(1,2,1)</a:t>
            </a:r>
            <a:endParaRPr lang="en-MY" dirty="0"/>
          </a:p>
        </p:txBody>
      </p:sp>
      <p:pic>
        <p:nvPicPr>
          <p:cNvPr id="7" name="Picture 6">
            <a:extLst>
              <a:ext uri="{FF2B5EF4-FFF2-40B4-BE49-F238E27FC236}">
                <a16:creationId xmlns:a16="http://schemas.microsoft.com/office/drawing/2014/main" id="{5A75E696-34DA-1155-C044-0C7FAA377571}"/>
              </a:ext>
            </a:extLst>
          </p:cNvPr>
          <p:cNvPicPr>
            <a:picLocks noChangeAspect="1"/>
          </p:cNvPicPr>
          <p:nvPr/>
        </p:nvPicPr>
        <p:blipFill>
          <a:blip r:embed="rId3"/>
          <a:stretch>
            <a:fillRect/>
          </a:stretch>
        </p:blipFill>
        <p:spPr>
          <a:xfrm>
            <a:off x="471299" y="694030"/>
            <a:ext cx="3683189" cy="2667137"/>
          </a:xfrm>
          <a:prstGeom prst="rect">
            <a:avLst/>
          </a:prstGeom>
        </p:spPr>
      </p:pic>
      <p:sp>
        <p:nvSpPr>
          <p:cNvPr id="8" name="TextBox 7">
            <a:extLst>
              <a:ext uri="{FF2B5EF4-FFF2-40B4-BE49-F238E27FC236}">
                <a16:creationId xmlns:a16="http://schemas.microsoft.com/office/drawing/2014/main" id="{B9C2EEF8-1119-3AE5-675D-D5D87F8045CD}"/>
              </a:ext>
            </a:extLst>
          </p:cNvPr>
          <p:cNvSpPr txBox="1"/>
          <p:nvPr/>
        </p:nvSpPr>
        <p:spPr>
          <a:xfrm>
            <a:off x="1604680" y="3895803"/>
            <a:ext cx="1536807" cy="307777"/>
          </a:xfrm>
          <a:prstGeom prst="rect">
            <a:avLst/>
          </a:prstGeom>
          <a:noFill/>
        </p:spPr>
        <p:txBody>
          <a:bodyPr wrap="square" rtlCol="0">
            <a:spAutoFit/>
          </a:bodyPr>
          <a:lstStyle/>
          <a:p>
            <a:pPr algn="ctr"/>
            <a:r>
              <a:rPr lang="en-US" dirty="0"/>
              <a:t>ARMA(1,1)</a:t>
            </a:r>
            <a:endParaRPr lang="en-MY" dirty="0"/>
          </a:p>
        </p:txBody>
      </p:sp>
    </p:spTree>
    <p:extLst>
      <p:ext uri="{BB962C8B-B14F-4D97-AF65-F5344CB8AC3E}">
        <p14:creationId xmlns:p14="http://schemas.microsoft.com/office/powerpoint/2010/main" val="1443276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147C77F3-EE3B-BCE8-E8F4-6B91863BB60D}"/>
              </a:ext>
            </a:extLst>
          </p:cNvPr>
          <p:cNvGraphicFramePr>
            <a:graphicFrameLocks noGrp="1"/>
          </p:cNvGraphicFramePr>
          <p:nvPr>
            <p:extLst>
              <p:ext uri="{D42A27DB-BD31-4B8C-83A1-F6EECF244321}">
                <p14:modId xmlns:p14="http://schemas.microsoft.com/office/powerpoint/2010/main" val="2914714399"/>
              </p:ext>
            </p:extLst>
          </p:nvPr>
        </p:nvGraphicFramePr>
        <p:xfrm>
          <a:off x="1134678" y="1459230"/>
          <a:ext cx="6874644" cy="2595880"/>
        </p:xfrm>
        <a:graphic>
          <a:graphicData uri="http://schemas.openxmlformats.org/drawingml/2006/table">
            <a:tbl>
              <a:tblPr firstRow="1" bandRow="1">
                <a:tableStyleId>{5C22544A-7EE6-4342-B048-85BDC9FD1C3A}</a:tableStyleId>
              </a:tblPr>
              <a:tblGrid>
                <a:gridCol w="465176">
                  <a:extLst>
                    <a:ext uri="{9D8B030D-6E8A-4147-A177-3AD203B41FA5}">
                      <a16:colId xmlns:a16="http://schemas.microsoft.com/office/drawing/2014/main" val="4108439096"/>
                    </a:ext>
                  </a:extLst>
                </a:gridCol>
                <a:gridCol w="6409468">
                  <a:extLst>
                    <a:ext uri="{9D8B030D-6E8A-4147-A177-3AD203B41FA5}">
                      <a16:colId xmlns:a16="http://schemas.microsoft.com/office/drawing/2014/main" val="104335536"/>
                    </a:ext>
                  </a:extLst>
                </a:gridCol>
              </a:tblGrid>
              <a:tr h="370840">
                <a:tc>
                  <a:txBody>
                    <a:bodyPr/>
                    <a:lstStyle/>
                    <a:p>
                      <a:r>
                        <a:rPr lang="en-US" dirty="0">
                          <a:latin typeface="Fira Sans Extra Condensed Medium" panose="020B0604020202020204" charset="0"/>
                        </a:rPr>
                        <a:t>No</a:t>
                      </a:r>
                      <a:endParaRPr lang="en-MY" dirty="0">
                        <a:latin typeface="Fira Sans Extra Condensed Medium" panose="020B0604020202020204" charset="0"/>
                      </a:endParaRPr>
                    </a:p>
                  </a:txBody>
                  <a:tcPr/>
                </a:tc>
                <a:tc>
                  <a:txBody>
                    <a:bodyPr/>
                    <a:lstStyle/>
                    <a:p>
                      <a:r>
                        <a:rPr lang="en-US" dirty="0">
                          <a:latin typeface="Fira Sans Extra Condensed Medium" panose="020B0604020202020204" charset="0"/>
                        </a:rPr>
                        <a:t>Contents</a:t>
                      </a:r>
                      <a:endParaRPr lang="en-MY" dirty="0">
                        <a:latin typeface="Fira Sans Extra Condensed Medium" panose="020B0604020202020204" charset="0"/>
                      </a:endParaRPr>
                    </a:p>
                  </a:txBody>
                  <a:tcPr/>
                </a:tc>
                <a:extLst>
                  <a:ext uri="{0D108BD9-81ED-4DB2-BD59-A6C34878D82A}">
                    <a16:rowId xmlns:a16="http://schemas.microsoft.com/office/drawing/2014/main" val="3245916759"/>
                  </a:ext>
                </a:extLst>
              </a:tr>
              <a:tr h="370840">
                <a:tc>
                  <a:txBody>
                    <a:bodyPr/>
                    <a:lstStyle/>
                    <a:p>
                      <a:pPr algn="ctr"/>
                      <a:r>
                        <a:rPr lang="en-US" dirty="0">
                          <a:latin typeface="Fira Sans Extra Condensed Medium" panose="020B0604020202020204" charset="0"/>
                        </a:rPr>
                        <a:t>1</a:t>
                      </a:r>
                      <a:endParaRPr lang="en-MY" dirty="0">
                        <a:latin typeface="Fira Sans Extra Condensed Medium" panose="020B0604020202020204" charset="0"/>
                      </a:endParaRPr>
                    </a:p>
                  </a:txBody>
                  <a:tcPr/>
                </a:tc>
                <a:tc>
                  <a:txBody>
                    <a:bodyPr/>
                    <a:lstStyle/>
                    <a:p>
                      <a:r>
                        <a:rPr lang="en-US" dirty="0">
                          <a:latin typeface="Fira Sans Extra Condensed Medium" panose="020B0604020202020204" charset="0"/>
                        </a:rPr>
                        <a:t>Introduction</a:t>
                      </a:r>
                      <a:endParaRPr lang="en-MY" dirty="0">
                        <a:latin typeface="Fira Sans Extra Condensed Medium" panose="020B0604020202020204" charset="0"/>
                      </a:endParaRPr>
                    </a:p>
                  </a:txBody>
                  <a:tcPr/>
                </a:tc>
                <a:extLst>
                  <a:ext uri="{0D108BD9-81ED-4DB2-BD59-A6C34878D82A}">
                    <a16:rowId xmlns:a16="http://schemas.microsoft.com/office/drawing/2014/main" val="3415802046"/>
                  </a:ext>
                </a:extLst>
              </a:tr>
              <a:tr h="370840">
                <a:tc>
                  <a:txBody>
                    <a:bodyPr/>
                    <a:lstStyle/>
                    <a:p>
                      <a:pPr algn="ctr"/>
                      <a:r>
                        <a:rPr lang="en-US" dirty="0">
                          <a:latin typeface="Fira Sans Extra Condensed Medium" panose="020B0604020202020204" charset="0"/>
                        </a:rPr>
                        <a:t>2</a:t>
                      </a:r>
                      <a:endParaRPr lang="en-MY" dirty="0">
                        <a:latin typeface="Fira Sans Extra Condensed Medium" panose="020B0604020202020204" charset="0"/>
                      </a:endParaRPr>
                    </a:p>
                  </a:txBody>
                  <a:tcPr/>
                </a:tc>
                <a:tc>
                  <a:txBody>
                    <a:bodyPr/>
                    <a:lstStyle/>
                    <a:p>
                      <a:r>
                        <a:rPr lang="en-US" dirty="0">
                          <a:latin typeface="Fira Sans Extra Condensed Medium" panose="020B0604020202020204" charset="0"/>
                        </a:rPr>
                        <a:t>Objectives</a:t>
                      </a:r>
                      <a:endParaRPr lang="en-MY" dirty="0">
                        <a:latin typeface="Fira Sans Extra Condensed Medium" panose="020B0604020202020204" charset="0"/>
                      </a:endParaRPr>
                    </a:p>
                  </a:txBody>
                  <a:tcPr/>
                </a:tc>
                <a:extLst>
                  <a:ext uri="{0D108BD9-81ED-4DB2-BD59-A6C34878D82A}">
                    <a16:rowId xmlns:a16="http://schemas.microsoft.com/office/drawing/2014/main" val="3141376786"/>
                  </a:ext>
                </a:extLst>
              </a:tr>
              <a:tr h="370840">
                <a:tc>
                  <a:txBody>
                    <a:bodyPr/>
                    <a:lstStyle/>
                    <a:p>
                      <a:pPr algn="ctr"/>
                      <a:r>
                        <a:rPr lang="en-US" dirty="0">
                          <a:latin typeface="Fira Sans Extra Condensed Medium" panose="020B0604020202020204" charset="0"/>
                        </a:rPr>
                        <a:t>3</a:t>
                      </a:r>
                      <a:endParaRPr lang="en-MY" dirty="0">
                        <a:latin typeface="Fira Sans Extra Condensed Medium" panose="020B0604020202020204" charset="0"/>
                      </a:endParaRPr>
                    </a:p>
                  </a:txBody>
                  <a:tcPr/>
                </a:tc>
                <a:tc>
                  <a:txBody>
                    <a:bodyPr/>
                    <a:lstStyle/>
                    <a:p>
                      <a:r>
                        <a:rPr lang="en-US" dirty="0">
                          <a:latin typeface="Fira Sans Extra Condensed Medium" panose="020B0604020202020204" charset="0"/>
                        </a:rPr>
                        <a:t>Literature</a:t>
                      </a:r>
                      <a:endParaRPr lang="en-MY" dirty="0">
                        <a:latin typeface="Fira Sans Extra Condensed Medium" panose="020B0604020202020204" charset="0"/>
                      </a:endParaRPr>
                    </a:p>
                  </a:txBody>
                  <a:tcPr/>
                </a:tc>
                <a:extLst>
                  <a:ext uri="{0D108BD9-81ED-4DB2-BD59-A6C34878D82A}">
                    <a16:rowId xmlns:a16="http://schemas.microsoft.com/office/drawing/2014/main" val="1596435824"/>
                  </a:ext>
                </a:extLst>
              </a:tr>
              <a:tr h="370840">
                <a:tc>
                  <a:txBody>
                    <a:bodyPr/>
                    <a:lstStyle/>
                    <a:p>
                      <a:pPr algn="ctr"/>
                      <a:r>
                        <a:rPr lang="en-US" dirty="0">
                          <a:latin typeface="Fira Sans Extra Condensed Medium" panose="020B0604020202020204" charset="0"/>
                        </a:rPr>
                        <a:t>4</a:t>
                      </a:r>
                      <a:endParaRPr lang="en-MY" dirty="0">
                        <a:latin typeface="Fira Sans Extra Condensed Medium" panose="020B0604020202020204" charset="0"/>
                      </a:endParaRPr>
                    </a:p>
                  </a:txBody>
                  <a:tcPr/>
                </a:tc>
                <a:tc>
                  <a:txBody>
                    <a:bodyPr/>
                    <a:lstStyle/>
                    <a:p>
                      <a:r>
                        <a:rPr lang="en-US" dirty="0">
                          <a:latin typeface="Fira Sans Extra Condensed Medium" panose="020B0604020202020204" charset="0"/>
                        </a:rPr>
                        <a:t>Methodology</a:t>
                      </a:r>
                      <a:endParaRPr lang="en-MY" dirty="0">
                        <a:latin typeface="Fira Sans Extra Condensed Medium" panose="020B0604020202020204" charset="0"/>
                      </a:endParaRPr>
                    </a:p>
                  </a:txBody>
                  <a:tcPr/>
                </a:tc>
                <a:extLst>
                  <a:ext uri="{0D108BD9-81ED-4DB2-BD59-A6C34878D82A}">
                    <a16:rowId xmlns:a16="http://schemas.microsoft.com/office/drawing/2014/main" val="1420931224"/>
                  </a:ext>
                </a:extLst>
              </a:tr>
              <a:tr h="370840">
                <a:tc>
                  <a:txBody>
                    <a:bodyPr/>
                    <a:lstStyle/>
                    <a:p>
                      <a:pPr algn="ctr"/>
                      <a:r>
                        <a:rPr lang="en-US" dirty="0">
                          <a:latin typeface="Fira Sans Extra Condensed Medium" panose="020B0604020202020204" charset="0"/>
                        </a:rPr>
                        <a:t>5</a:t>
                      </a:r>
                      <a:endParaRPr lang="en-MY" dirty="0">
                        <a:latin typeface="Fira Sans Extra Condensed Medium" panose="020B0604020202020204" charset="0"/>
                      </a:endParaRPr>
                    </a:p>
                  </a:txBody>
                  <a:tcPr/>
                </a:tc>
                <a:tc>
                  <a:txBody>
                    <a:bodyPr/>
                    <a:lstStyle/>
                    <a:p>
                      <a:r>
                        <a:rPr lang="en-US" dirty="0">
                          <a:latin typeface="Fira Sans Extra Condensed Medium" panose="020B0604020202020204" charset="0"/>
                        </a:rPr>
                        <a:t>Results and Discussion</a:t>
                      </a:r>
                      <a:endParaRPr lang="en-MY" dirty="0">
                        <a:latin typeface="Fira Sans Extra Condensed Medium" panose="020B0604020202020204" charset="0"/>
                      </a:endParaRPr>
                    </a:p>
                  </a:txBody>
                  <a:tcPr/>
                </a:tc>
                <a:extLst>
                  <a:ext uri="{0D108BD9-81ED-4DB2-BD59-A6C34878D82A}">
                    <a16:rowId xmlns:a16="http://schemas.microsoft.com/office/drawing/2014/main" val="4199449741"/>
                  </a:ext>
                </a:extLst>
              </a:tr>
              <a:tr h="370840">
                <a:tc>
                  <a:txBody>
                    <a:bodyPr/>
                    <a:lstStyle/>
                    <a:p>
                      <a:pPr algn="ctr"/>
                      <a:r>
                        <a:rPr lang="en-US" dirty="0">
                          <a:latin typeface="Fira Sans Extra Condensed Medium" panose="020B0604020202020204" charset="0"/>
                        </a:rPr>
                        <a:t>6</a:t>
                      </a:r>
                      <a:endParaRPr lang="en-MY" dirty="0">
                        <a:latin typeface="Fira Sans Extra Condensed Medium" panose="020B0604020202020204" charset="0"/>
                      </a:endParaRPr>
                    </a:p>
                  </a:txBody>
                  <a:tcPr/>
                </a:tc>
                <a:tc>
                  <a:txBody>
                    <a:bodyPr/>
                    <a:lstStyle/>
                    <a:p>
                      <a:r>
                        <a:rPr lang="en-US" dirty="0">
                          <a:latin typeface="Fira Sans Extra Condensed Medium" panose="020B0604020202020204" charset="0"/>
                        </a:rPr>
                        <a:t>Conclusion</a:t>
                      </a:r>
                      <a:endParaRPr lang="en-MY" dirty="0">
                        <a:latin typeface="Fira Sans Extra Condensed Medium" panose="020B0604020202020204" charset="0"/>
                      </a:endParaRPr>
                    </a:p>
                  </a:txBody>
                  <a:tcPr/>
                </a:tc>
                <a:extLst>
                  <a:ext uri="{0D108BD9-81ED-4DB2-BD59-A6C34878D82A}">
                    <a16:rowId xmlns:a16="http://schemas.microsoft.com/office/drawing/2014/main" val="2741259039"/>
                  </a:ext>
                </a:extLst>
              </a:tr>
            </a:tbl>
          </a:graphicData>
        </a:graphic>
      </p:graphicFrame>
      <p:sp>
        <p:nvSpPr>
          <p:cNvPr id="4" name="TextBox 3">
            <a:extLst>
              <a:ext uri="{FF2B5EF4-FFF2-40B4-BE49-F238E27FC236}">
                <a16:creationId xmlns:a16="http://schemas.microsoft.com/office/drawing/2014/main" id="{246E6C6C-5DFA-BD01-2169-316E1975A995}"/>
              </a:ext>
            </a:extLst>
          </p:cNvPr>
          <p:cNvSpPr txBox="1"/>
          <p:nvPr/>
        </p:nvSpPr>
        <p:spPr>
          <a:xfrm>
            <a:off x="1001491" y="852927"/>
            <a:ext cx="6874644" cy="523220"/>
          </a:xfrm>
          <a:prstGeom prst="rect">
            <a:avLst/>
          </a:prstGeom>
          <a:noFill/>
        </p:spPr>
        <p:txBody>
          <a:bodyPr wrap="square" rtlCol="0">
            <a:spAutoFit/>
          </a:bodyPr>
          <a:lstStyle/>
          <a:p>
            <a:pPr algn="ctr"/>
            <a:r>
              <a:rPr lang="en-US" sz="2800" dirty="0">
                <a:latin typeface="Fira Sans Extra Condensed Medium" panose="020B0604020202020204" charset="0"/>
              </a:rPr>
              <a:t>Table of contents</a:t>
            </a:r>
            <a:endParaRPr lang="en-MY" sz="2800" dirty="0">
              <a:latin typeface="Fira Sans Extra Condensed Medium" panose="020B0604020202020204" charset="0"/>
            </a:endParaRPr>
          </a:p>
        </p:txBody>
      </p:sp>
    </p:spTree>
    <p:extLst>
      <p:ext uri="{BB962C8B-B14F-4D97-AF65-F5344CB8AC3E}">
        <p14:creationId xmlns:p14="http://schemas.microsoft.com/office/powerpoint/2010/main" val="29385524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6"/>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000000"/>
                </a:solidFill>
              </a:rPr>
              <a:t>Data Charts </a:t>
            </a:r>
            <a:r>
              <a:rPr lang="en" dirty="0"/>
              <a:t>I</a:t>
            </a:r>
            <a:r>
              <a:rPr lang="en" dirty="0">
                <a:solidFill>
                  <a:srgbClr val="000000"/>
                </a:solidFill>
              </a:rPr>
              <a:t>nfographics</a:t>
            </a:r>
            <a:endParaRPr dirty="0">
              <a:solidFill>
                <a:srgbClr val="000000"/>
              </a:solidFill>
            </a:endParaRPr>
          </a:p>
        </p:txBody>
      </p:sp>
      <p:grpSp>
        <p:nvGrpSpPr>
          <p:cNvPr id="90" name="Google Shape;90;p16"/>
          <p:cNvGrpSpPr/>
          <p:nvPr/>
        </p:nvGrpSpPr>
        <p:grpSpPr>
          <a:xfrm>
            <a:off x="2725225" y="1316558"/>
            <a:ext cx="3693550" cy="254495"/>
            <a:chOff x="2725225" y="1197657"/>
            <a:chExt cx="3693550" cy="254495"/>
          </a:xfrm>
        </p:grpSpPr>
        <p:sp>
          <p:nvSpPr>
            <p:cNvPr id="91" name="Google Shape;91;p16"/>
            <p:cNvSpPr/>
            <p:nvPr/>
          </p:nvSpPr>
          <p:spPr>
            <a:xfrm>
              <a:off x="2725225" y="1197657"/>
              <a:ext cx="1109100" cy="254495"/>
            </a:xfrm>
            <a:prstGeom prst="roundRect">
              <a:avLst>
                <a:gd name="adj" fmla="val 50000"/>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500">
                  <a:solidFill>
                    <a:schemeClr val="lt1"/>
                  </a:solidFill>
                  <a:latin typeface="Fira Sans Extra Condensed Medium"/>
                  <a:ea typeface="Fira Sans Extra Condensed Medium"/>
                  <a:cs typeface="Fira Sans Extra Condensed Medium"/>
                  <a:sym typeface="Fira Sans Extra Condensed Medium"/>
                </a:rPr>
                <a:t>Venus</a:t>
              </a:r>
              <a:endParaRPr sz="1200">
                <a:solidFill>
                  <a:schemeClr val="lt1"/>
                </a:solidFill>
              </a:endParaRPr>
            </a:p>
          </p:txBody>
        </p:sp>
        <p:sp>
          <p:nvSpPr>
            <p:cNvPr id="92" name="Google Shape;92;p16"/>
            <p:cNvSpPr/>
            <p:nvPr/>
          </p:nvSpPr>
          <p:spPr>
            <a:xfrm>
              <a:off x="4017450" y="1197657"/>
              <a:ext cx="1109100" cy="254495"/>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lt1"/>
                  </a:solidFill>
                  <a:latin typeface="Fira Sans Extra Condensed Medium"/>
                  <a:ea typeface="Fira Sans Extra Condensed Medium"/>
                  <a:cs typeface="Fira Sans Extra Condensed Medium"/>
                  <a:sym typeface="Fira Sans Extra Condensed Medium"/>
                </a:rPr>
                <a:t>Mars</a:t>
              </a:r>
              <a:endParaRPr sz="1200">
                <a:solidFill>
                  <a:schemeClr val="lt1"/>
                </a:solidFill>
              </a:endParaRPr>
            </a:p>
          </p:txBody>
        </p:sp>
        <p:sp>
          <p:nvSpPr>
            <p:cNvPr id="93" name="Google Shape;93;p16"/>
            <p:cNvSpPr/>
            <p:nvPr/>
          </p:nvSpPr>
          <p:spPr>
            <a:xfrm>
              <a:off x="5309675" y="1197657"/>
              <a:ext cx="1109100" cy="254495"/>
            </a:xfrm>
            <a:prstGeom prst="roundRect">
              <a:avLst>
                <a:gd name="adj" fmla="val 5000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lt1"/>
                  </a:solidFill>
                  <a:latin typeface="Fira Sans Extra Condensed Medium"/>
                  <a:ea typeface="Fira Sans Extra Condensed Medium"/>
                  <a:cs typeface="Fira Sans Extra Condensed Medium"/>
                  <a:sym typeface="Fira Sans Extra Condensed Medium"/>
                </a:rPr>
                <a:t>Saturn</a:t>
              </a:r>
              <a:endParaRPr sz="1200">
                <a:solidFill>
                  <a:schemeClr val="lt1"/>
                </a:solidFill>
              </a:endParaRPr>
            </a:p>
          </p:txBody>
        </p:sp>
      </p:grpSp>
      <p:grpSp>
        <p:nvGrpSpPr>
          <p:cNvPr id="94" name="Google Shape;94;p16"/>
          <p:cNvGrpSpPr/>
          <p:nvPr/>
        </p:nvGrpSpPr>
        <p:grpSpPr>
          <a:xfrm>
            <a:off x="1533900" y="1691457"/>
            <a:ext cx="1627200" cy="2930669"/>
            <a:chOff x="1533900" y="1628244"/>
            <a:chExt cx="1627200" cy="2930669"/>
          </a:xfrm>
        </p:grpSpPr>
        <p:sp>
          <p:nvSpPr>
            <p:cNvPr id="95" name="Google Shape;95;p16"/>
            <p:cNvSpPr/>
            <p:nvPr/>
          </p:nvSpPr>
          <p:spPr>
            <a:xfrm>
              <a:off x="2098353" y="2099731"/>
              <a:ext cx="498600" cy="16077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Fira Sans Extra Condensed Medium"/>
                <a:ea typeface="Fira Sans Extra Condensed Medium"/>
                <a:cs typeface="Fira Sans Extra Condensed Medium"/>
                <a:sym typeface="Fira Sans Extra Condensed Medium"/>
              </a:endParaRPr>
            </a:p>
          </p:txBody>
        </p:sp>
        <p:sp>
          <p:nvSpPr>
            <p:cNvPr id="96" name="Google Shape;96;p16"/>
            <p:cNvSpPr/>
            <p:nvPr/>
          </p:nvSpPr>
          <p:spPr>
            <a:xfrm>
              <a:off x="2596798" y="2853585"/>
              <a:ext cx="498600" cy="8538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Fira Sans Extra Condensed Medium"/>
                <a:ea typeface="Fira Sans Extra Condensed Medium"/>
                <a:cs typeface="Fira Sans Extra Condensed Medium"/>
                <a:sym typeface="Fira Sans Extra Condensed Medium"/>
              </a:endParaRPr>
            </a:p>
          </p:txBody>
        </p:sp>
        <p:sp>
          <p:nvSpPr>
            <p:cNvPr id="97" name="Google Shape;97;p16"/>
            <p:cNvSpPr/>
            <p:nvPr/>
          </p:nvSpPr>
          <p:spPr>
            <a:xfrm>
              <a:off x="1599888" y="1628244"/>
              <a:ext cx="498600" cy="20790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Fira Sans Extra Condensed Medium"/>
                <a:ea typeface="Fira Sans Extra Condensed Medium"/>
                <a:cs typeface="Fira Sans Extra Condensed Medium"/>
                <a:sym typeface="Fira Sans Extra Condensed Medium"/>
              </a:endParaRPr>
            </a:p>
          </p:txBody>
        </p:sp>
        <p:sp>
          <p:nvSpPr>
            <p:cNvPr id="98" name="Google Shape;98;p16"/>
            <p:cNvSpPr txBox="1"/>
            <p:nvPr/>
          </p:nvSpPr>
          <p:spPr>
            <a:xfrm rot="-5400000">
              <a:off x="1323283" y="3056784"/>
              <a:ext cx="1051500" cy="24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90</a:t>
              </a:r>
              <a:r>
                <a:rPr lang="en" sz="1500">
                  <a:solidFill>
                    <a:srgbClr val="FFFFFF"/>
                  </a:solidFill>
                  <a:latin typeface="Fira Sans Extra Condensed Light"/>
                  <a:ea typeface="Fira Sans Extra Condensed Light"/>
                  <a:cs typeface="Fira Sans Extra Condensed Light"/>
                  <a:sym typeface="Fira Sans Extra Condensed Light"/>
                </a:rPr>
                <a:t>%</a:t>
              </a:r>
              <a:endParaRPr sz="1500">
                <a:solidFill>
                  <a:srgbClr val="FFFFFF"/>
                </a:solidFill>
                <a:latin typeface="Fira Sans Extra Condensed Light"/>
                <a:ea typeface="Fira Sans Extra Condensed Light"/>
                <a:cs typeface="Fira Sans Extra Condensed Light"/>
                <a:sym typeface="Fira Sans Extra Condensed Light"/>
              </a:endParaRPr>
            </a:p>
          </p:txBody>
        </p:sp>
        <p:sp>
          <p:nvSpPr>
            <p:cNvPr id="99" name="Google Shape;99;p16"/>
            <p:cNvSpPr txBox="1"/>
            <p:nvPr/>
          </p:nvSpPr>
          <p:spPr>
            <a:xfrm rot="-5400000">
              <a:off x="1821749" y="3057018"/>
              <a:ext cx="1051500" cy="24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70</a:t>
              </a:r>
              <a:r>
                <a:rPr lang="en" sz="1500">
                  <a:solidFill>
                    <a:schemeClr val="lt1"/>
                  </a:solidFill>
                  <a:latin typeface="Fira Sans Extra Condensed Light"/>
                  <a:ea typeface="Fira Sans Extra Condensed Light"/>
                  <a:cs typeface="Fira Sans Extra Condensed Light"/>
                  <a:sym typeface="Fira Sans Extra Condensed Light"/>
                </a:rPr>
                <a:t>%</a:t>
              </a:r>
              <a:endParaRPr sz="1700">
                <a:solidFill>
                  <a:srgbClr val="FFFFFF"/>
                </a:solidFill>
                <a:latin typeface="Fira Sans Extra Condensed Medium"/>
                <a:ea typeface="Fira Sans Extra Condensed Medium"/>
                <a:cs typeface="Fira Sans Extra Condensed Medium"/>
                <a:sym typeface="Fira Sans Extra Condensed Medium"/>
              </a:endParaRPr>
            </a:p>
          </p:txBody>
        </p:sp>
        <p:sp>
          <p:nvSpPr>
            <p:cNvPr id="100" name="Google Shape;100;p16"/>
            <p:cNvSpPr txBox="1"/>
            <p:nvPr/>
          </p:nvSpPr>
          <p:spPr>
            <a:xfrm rot="-5400000">
              <a:off x="2320194" y="3057018"/>
              <a:ext cx="1051500" cy="24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40</a:t>
              </a:r>
              <a:r>
                <a:rPr lang="en" sz="1500">
                  <a:solidFill>
                    <a:schemeClr val="lt1"/>
                  </a:solidFill>
                  <a:latin typeface="Fira Sans Extra Condensed Light"/>
                  <a:ea typeface="Fira Sans Extra Condensed Light"/>
                  <a:cs typeface="Fira Sans Extra Condensed Light"/>
                  <a:sym typeface="Fira Sans Extra Condensed Light"/>
                </a:rPr>
                <a:t>%</a:t>
              </a:r>
              <a:endParaRPr sz="1700">
                <a:solidFill>
                  <a:srgbClr val="FFFFFF"/>
                </a:solidFill>
                <a:latin typeface="Fira Sans Extra Condensed Medium"/>
                <a:ea typeface="Fira Sans Extra Condensed Medium"/>
                <a:cs typeface="Fira Sans Extra Condensed Medium"/>
                <a:sym typeface="Fira Sans Extra Condensed Medium"/>
              </a:endParaRPr>
            </a:p>
          </p:txBody>
        </p:sp>
        <p:sp>
          <p:nvSpPr>
            <p:cNvPr id="101" name="Google Shape;101;p16"/>
            <p:cNvSpPr txBox="1"/>
            <p:nvPr/>
          </p:nvSpPr>
          <p:spPr>
            <a:xfrm>
              <a:off x="1599750" y="3839325"/>
              <a:ext cx="1495500" cy="28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2020</a:t>
              </a:r>
              <a:endParaRPr sz="1700">
                <a:solidFill>
                  <a:srgbClr val="434343"/>
                </a:solidFill>
                <a:latin typeface="Fira Sans Extra Condensed Medium"/>
                <a:ea typeface="Fira Sans Extra Condensed Medium"/>
                <a:cs typeface="Fira Sans Extra Condensed Medium"/>
                <a:sym typeface="Fira Sans Extra Condensed Medium"/>
              </a:endParaRPr>
            </a:p>
          </p:txBody>
        </p:sp>
        <p:sp>
          <p:nvSpPr>
            <p:cNvPr id="102" name="Google Shape;102;p16"/>
            <p:cNvSpPr txBox="1"/>
            <p:nvPr/>
          </p:nvSpPr>
          <p:spPr>
            <a:xfrm>
              <a:off x="1533900" y="4176113"/>
              <a:ext cx="1627200" cy="38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Venus is the second planet from Sun</a:t>
              </a:r>
              <a:endParaRPr sz="1200">
                <a:solidFill>
                  <a:srgbClr val="434343"/>
                </a:solidFill>
                <a:latin typeface="Roboto"/>
                <a:ea typeface="Roboto"/>
                <a:cs typeface="Roboto"/>
                <a:sym typeface="Roboto"/>
              </a:endParaRPr>
            </a:p>
          </p:txBody>
        </p:sp>
      </p:grpSp>
      <p:grpSp>
        <p:nvGrpSpPr>
          <p:cNvPr id="103" name="Google Shape;103;p16"/>
          <p:cNvGrpSpPr/>
          <p:nvPr/>
        </p:nvGrpSpPr>
        <p:grpSpPr>
          <a:xfrm>
            <a:off x="3752150" y="1962513"/>
            <a:ext cx="1627200" cy="2659613"/>
            <a:chOff x="3752150" y="1899300"/>
            <a:chExt cx="1627200" cy="2659613"/>
          </a:xfrm>
        </p:grpSpPr>
        <p:sp>
          <p:nvSpPr>
            <p:cNvPr id="104" name="Google Shape;104;p16"/>
            <p:cNvSpPr/>
            <p:nvPr/>
          </p:nvSpPr>
          <p:spPr>
            <a:xfrm>
              <a:off x="4316595" y="1899300"/>
              <a:ext cx="498600" cy="18081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Fira Sans Extra Condensed Medium"/>
                <a:ea typeface="Fira Sans Extra Condensed Medium"/>
                <a:cs typeface="Fira Sans Extra Condensed Medium"/>
                <a:sym typeface="Fira Sans Extra Condensed Medium"/>
              </a:endParaRPr>
            </a:p>
          </p:txBody>
        </p:sp>
        <p:sp>
          <p:nvSpPr>
            <p:cNvPr id="105" name="Google Shape;105;p16"/>
            <p:cNvSpPr/>
            <p:nvPr/>
          </p:nvSpPr>
          <p:spPr>
            <a:xfrm>
              <a:off x="4815060" y="2449018"/>
              <a:ext cx="498600" cy="12585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Fira Sans Extra Condensed Medium"/>
                <a:ea typeface="Fira Sans Extra Condensed Medium"/>
                <a:cs typeface="Fira Sans Extra Condensed Medium"/>
                <a:sym typeface="Fira Sans Extra Condensed Medium"/>
              </a:endParaRPr>
            </a:p>
          </p:txBody>
        </p:sp>
        <p:sp>
          <p:nvSpPr>
            <p:cNvPr id="106" name="Google Shape;106;p16"/>
            <p:cNvSpPr/>
            <p:nvPr/>
          </p:nvSpPr>
          <p:spPr>
            <a:xfrm>
              <a:off x="3818129" y="2203688"/>
              <a:ext cx="498600" cy="15036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Fira Sans Extra Condensed Medium"/>
                <a:ea typeface="Fira Sans Extra Condensed Medium"/>
                <a:cs typeface="Fira Sans Extra Condensed Medium"/>
                <a:sym typeface="Fira Sans Extra Condensed Medium"/>
              </a:endParaRPr>
            </a:p>
          </p:txBody>
        </p:sp>
        <p:sp>
          <p:nvSpPr>
            <p:cNvPr id="107" name="Google Shape;107;p16"/>
            <p:cNvSpPr txBox="1"/>
            <p:nvPr/>
          </p:nvSpPr>
          <p:spPr>
            <a:xfrm rot="-5400000">
              <a:off x="3541525" y="3056853"/>
              <a:ext cx="1051500" cy="24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75</a:t>
              </a:r>
              <a:r>
                <a:rPr lang="en" sz="1500">
                  <a:solidFill>
                    <a:schemeClr val="lt1"/>
                  </a:solidFill>
                  <a:latin typeface="Fira Sans Extra Condensed Light"/>
                  <a:ea typeface="Fira Sans Extra Condensed Light"/>
                  <a:cs typeface="Fira Sans Extra Condensed Light"/>
                  <a:sym typeface="Fira Sans Extra Condensed Light"/>
                </a:rPr>
                <a:t>%</a:t>
              </a:r>
              <a:endParaRPr sz="1700">
                <a:solidFill>
                  <a:srgbClr val="FFFFFF"/>
                </a:solidFill>
                <a:latin typeface="Fira Sans Extra Condensed Medium"/>
                <a:ea typeface="Fira Sans Extra Condensed Medium"/>
                <a:cs typeface="Fira Sans Extra Condensed Medium"/>
                <a:sym typeface="Fira Sans Extra Condensed Medium"/>
              </a:endParaRPr>
            </a:p>
          </p:txBody>
        </p:sp>
        <p:sp>
          <p:nvSpPr>
            <p:cNvPr id="108" name="Google Shape;108;p16"/>
            <p:cNvSpPr txBox="1"/>
            <p:nvPr/>
          </p:nvSpPr>
          <p:spPr>
            <a:xfrm rot="-5400000">
              <a:off x="4039990" y="3057087"/>
              <a:ext cx="1051500" cy="24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80</a:t>
              </a:r>
              <a:r>
                <a:rPr lang="en" sz="1500">
                  <a:solidFill>
                    <a:schemeClr val="lt1"/>
                  </a:solidFill>
                  <a:latin typeface="Fira Sans Extra Condensed Light"/>
                  <a:ea typeface="Fira Sans Extra Condensed Light"/>
                  <a:cs typeface="Fira Sans Extra Condensed Light"/>
                  <a:sym typeface="Fira Sans Extra Condensed Light"/>
                </a:rPr>
                <a:t>%</a:t>
              </a:r>
              <a:endParaRPr sz="1700">
                <a:solidFill>
                  <a:srgbClr val="FFFFFF"/>
                </a:solidFill>
                <a:latin typeface="Fira Sans Extra Condensed Medium"/>
                <a:ea typeface="Fira Sans Extra Condensed Medium"/>
                <a:cs typeface="Fira Sans Extra Condensed Medium"/>
                <a:sym typeface="Fira Sans Extra Condensed Medium"/>
              </a:endParaRPr>
            </a:p>
          </p:txBody>
        </p:sp>
        <p:sp>
          <p:nvSpPr>
            <p:cNvPr id="109" name="Google Shape;109;p16"/>
            <p:cNvSpPr txBox="1"/>
            <p:nvPr/>
          </p:nvSpPr>
          <p:spPr>
            <a:xfrm rot="-5400000">
              <a:off x="4538456" y="3057087"/>
              <a:ext cx="1051500" cy="24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60</a:t>
              </a:r>
              <a:r>
                <a:rPr lang="en" sz="1500">
                  <a:solidFill>
                    <a:schemeClr val="lt1"/>
                  </a:solidFill>
                  <a:latin typeface="Fira Sans Extra Condensed Light"/>
                  <a:ea typeface="Fira Sans Extra Condensed Light"/>
                  <a:cs typeface="Fira Sans Extra Condensed Light"/>
                  <a:sym typeface="Fira Sans Extra Condensed Light"/>
                </a:rPr>
                <a:t>%</a:t>
              </a:r>
              <a:endParaRPr sz="1700">
                <a:solidFill>
                  <a:srgbClr val="FFFFFF"/>
                </a:solidFill>
                <a:latin typeface="Fira Sans Extra Condensed Medium"/>
                <a:ea typeface="Fira Sans Extra Condensed Medium"/>
                <a:cs typeface="Fira Sans Extra Condensed Medium"/>
                <a:sym typeface="Fira Sans Extra Condensed Medium"/>
              </a:endParaRPr>
            </a:p>
          </p:txBody>
        </p:sp>
        <p:sp>
          <p:nvSpPr>
            <p:cNvPr id="110" name="Google Shape;110;p16"/>
            <p:cNvSpPr txBox="1"/>
            <p:nvPr/>
          </p:nvSpPr>
          <p:spPr>
            <a:xfrm>
              <a:off x="3805850" y="3839325"/>
              <a:ext cx="1519800" cy="28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2021</a:t>
              </a:r>
              <a:endParaRPr sz="1700">
                <a:solidFill>
                  <a:srgbClr val="434343"/>
                </a:solidFill>
                <a:latin typeface="Fira Sans Extra Condensed Medium"/>
                <a:ea typeface="Fira Sans Extra Condensed Medium"/>
                <a:cs typeface="Fira Sans Extra Condensed Medium"/>
                <a:sym typeface="Fira Sans Extra Condensed Medium"/>
              </a:endParaRPr>
            </a:p>
          </p:txBody>
        </p:sp>
        <p:sp>
          <p:nvSpPr>
            <p:cNvPr id="111" name="Google Shape;111;p16"/>
            <p:cNvSpPr txBox="1"/>
            <p:nvPr/>
          </p:nvSpPr>
          <p:spPr>
            <a:xfrm>
              <a:off x="3752150" y="4176113"/>
              <a:ext cx="1627200" cy="38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Mars is a cold place full of iron oxide dust</a:t>
              </a:r>
              <a:endParaRPr sz="1200">
                <a:solidFill>
                  <a:srgbClr val="434343"/>
                </a:solidFill>
                <a:latin typeface="Roboto"/>
                <a:ea typeface="Roboto"/>
                <a:cs typeface="Roboto"/>
                <a:sym typeface="Roboto"/>
              </a:endParaRPr>
            </a:p>
          </p:txBody>
        </p:sp>
      </p:grpSp>
      <p:grpSp>
        <p:nvGrpSpPr>
          <p:cNvPr id="112" name="Google Shape;112;p16"/>
          <p:cNvGrpSpPr/>
          <p:nvPr/>
        </p:nvGrpSpPr>
        <p:grpSpPr>
          <a:xfrm>
            <a:off x="5982800" y="1484813"/>
            <a:ext cx="1627200" cy="3137312"/>
            <a:chOff x="5982800" y="1421600"/>
            <a:chExt cx="1627200" cy="3137312"/>
          </a:xfrm>
        </p:grpSpPr>
        <p:sp>
          <p:nvSpPr>
            <p:cNvPr id="113" name="Google Shape;113;p16"/>
            <p:cNvSpPr/>
            <p:nvPr/>
          </p:nvSpPr>
          <p:spPr>
            <a:xfrm>
              <a:off x="6547101" y="1798023"/>
              <a:ext cx="498600" cy="19092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Fira Sans Extra Condensed Medium"/>
                <a:ea typeface="Fira Sans Extra Condensed Medium"/>
                <a:cs typeface="Fira Sans Extra Condensed Medium"/>
                <a:sym typeface="Fira Sans Extra Condensed Medium"/>
              </a:endParaRPr>
            </a:p>
          </p:txBody>
        </p:sp>
        <p:sp>
          <p:nvSpPr>
            <p:cNvPr id="114" name="Google Shape;114;p16"/>
            <p:cNvSpPr/>
            <p:nvPr/>
          </p:nvSpPr>
          <p:spPr>
            <a:xfrm>
              <a:off x="7045566" y="1421600"/>
              <a:ext cx="498600" cy="22860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Fira Sans Extra Condensed Medium"/>
                <a:ea typeface="Fira Sans Extra Condensed Medium"/>
                <a:cs typeface="Fira Sans Extra Condensed Medium"/>
                <a:sym typeface="Fira Sans Extra Condensed Medium"/>
              </a:endParaRPr>
            </a:p>
          </p:txBody>
        </p:sp>
        <p:sp>
          <p:nvSpPr>
            <p:cNvPr id="115" name="Google Shape;115;p16"/>
            <p:cNvSpPr/>
            <p:nvPr/>
          </p:nvSpPr>
          <p:spPr>
            <a:xfrm>
              <a:off x="6048636" y="2448737"/>
              <a:ext cx="498600" cy="12585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latin typeface="Fira Sans Extra Condensed Medium"/>
                <a:ea typeface="Fira Sans Extra Condensed Medium"/>
                <a:cs typeface="Fira Sans Extra Condensed Medium"/>
                <a:sym typeface="Fira Sans Extra Condensed Medium"/>
              </a:endParaRPr>
            </a:p>
          </p:txBody>
        </p:sp>
        <p:sp>
          <p:nvSpPr>
            <p:cNvPr id="116" name="Google Shape;116;p16"/>
            <p:cNvSpPr txBox="1"/>
            <p:nvPr/>
          </p:nvSpPr>
          <p:spPr>
            <a:xfrm rot="-5400000">
              <a:off x="5772048" y="3056784"/>
              <a:ext cx="1051500" cy="24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60</a:t>
              </a:r>
              <a:r>
                <a:rPr lang="en" sz="1500">
                  <a:solidFill>
                    <a:schemeClr val="lt1"/>
                  </a:solidFill>
                  <a:latin typeface="Fira Sans Extra Condensed Light"/>
                  <a:ea typeface="Fira Sans Extra Condensed Light"/>
                  <a:cs typeface="Fira Sans Extra Condensed Light"/>
                  <a:sym typeface="Fira Sans Extra Condensed Light"/>
                </a:rPr>
                <a:t>%</a:t>
              </a:r>
              <a:endParaRPr sz="1700">
                <a:solidFill>
                  <a:srgbClr val="FFFFFF"/>
                </a:solidFill>
                <a:latin typeface="Fira Sans Extra Condensed Medium"/>
                <a:ea typeface="Fira Sans Extra Condensed Medium"/>
                <a:cs typeface="Fira Sans Extra Condensed Medium"/>
                <a:sym typeface="Fira Sans Extra Condensed Medium"/>
              </a:endParaRPr>
            </a:p>
          </p:txBody>
        </p:sp>
        <p:sp>
          <p:nvSpPr>
            <p:cNvPr id="117" name="Google Shape;117;p16"/>
            <p:cNvSpPr txBox="1"/>
            <p:nvPr/>
          </p:nvSpPr>
          <p:spPr>
            <a:xfrm rot="-5400000">
              <a:off x="6270517" y="3057018"/>
              <a:ext cx="1051500" cy="24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85</a:t>
              </a:r>
              <a:r>
                <a:rPr lang="en" sz="1500">
                  <a:solidFill>
                    <a:schemeClr val="lt1"/>
                  </a:solidFill>
                  <a:latin typeface="Fira Sans Extra Condensed Light"/>
                  <a:ea typeface="Fira Sans Extra Condensed Light"/>
                  <a:cs typeface="Fira Sans Extra Condensed Light"/>
                  <a:sym typeface="Fira Sans Extra Condensed Light"/>
                </a:rPr>
                <a:t>%</a:t>
              </a:r>
              <a:endParaRPr sz="1700">
                <a:solidFill>
                  <a:srgbClr val="FFFFFF"/>
                </a:solidFill>
                <a:latin typeface="Fira Sans Extra Condensed Medium"/>
                <a:ea typeface="Fira Sans Extra Condensed Medium"/>
                <a:cs typeface="Fira Sans Extra Condensed Medium"/>
                <a:sym typeface="Fira Sans Extra Condensed Medium"/>
              </a:endParaRPr>
            </a:p>
          </p:txBody>
        </p:sp>
        <p:sp>
          <p:nvSpPr>
            <p:cNvPr id="118" name="Google Shape;118;p16"/>
            <p:cNvSpPr txBox="1"/>
            <p:nvPr/>
          </p:nvSpPr>
          <p:spPr>
            <a:xfrm rot="-5400000">
              <a:off x="6768962" y="3057018"/>
              <a:ext cx="1051500" cy="24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100</a:t>
              </a:r>
              <a:r>
                <a:rPr lang="en" sz="1500">
                  <a:solidFill>
                    <a:schemeClr val="lt1"/>
                  </a:solidFill>
                  <a:latin typeface="Fira Sans Extra Condensed Light"/>
                  <a:ea typeface="Fira Sans Extra Condensed Light"/>
                  <a:cs typeface="Fira Sans Extra Condensed Light"/>
                  <a:sym typeface="Fira Sans Extra Condensed Light"/>
                </a:rPr>
                <a:t>%</a:t>
              </a:r>
              <a:endParaRPr sz="1700">
                <a:solidFill>
                  <a:srgbClr val="FFFFFF"/>
                </a:solidFill>
                <a:latin typeface="Fira Sans Extra Condensed Medium"/>
                <a:ea typeface="Fira Sans Extra Condensed Medium"/>
                <a:cs typeface="Fira Sans Extra Condensed Medium"/>
                <a:sym typeface="Fira Sans Extra Condensed Medium"/>
              </a:endParaRPr>
            </a:p>
          </p:txBody>
        </p:sp>
        <p:sp>
          <p:nvSpPr>
            <p:cNvPr id="119" name="Google Shape;119;p16"/>
            <p:cNvSpPr txBox="1"/>
            <p:nvPr/>
          </p:nvSpPr>
          <p:spPr>
            <a:xfrm>
              <a:off x="6036500" y="3839325"/>
              <a:ext cx="1519800" cy="28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2022</a:t>
              </a:r>
              <a:endParaRPr sz="1700">
                <a:solidFill>
                  <a:srgbClr val="434343"/>
                </a:solidFill>
                <a:latin typeface="Fira Sans Extra Condensed Medium"/>
                <a:ea typeface="Fira Sans Extra Condensed Medium"/>
                <a:cs typeface="Fira Sans Extra Condensed Medium"/>
                <a:sym typeface="Fira Sans Extra Condensed Medium"/>
              </a:endParaRPr>
            </a:p>
          </p:txBody>
        </p:sp>
        <p:sp>
          <p:nvSpPr>
            <p:cNvPr id="120" name="Google Shape;120;p16"/>
            <p:cNvSpPr txBox="1"/>
            <p:nvPr/>
          </p:nvSpPr>
          <p:spPr>
            <a:xfrm>
              <a:off x="5982800" y="4176113"/>
              <a:ext cx="1627200" cy="382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Saturn is a gas giant and has several rings</a:t>
              </a:r>
              <a:endParaRPr sz="1200">
                <a:solidFill>
                  <a:srgbClr val="434343"/>
                </a:solidFill>
                <a:latin typeface="Roboto"/>
                <a:ea typeface="Roboto"/>
                <a:cs typeface="Roboto"/>
                <a:sym typeface="Roboto"/>
              </a:endParaRPr>
            </a:p>
          </p:txBody>
        </p:sp>
      </p:grpSp>
      <p:cxnSp>
        <p:nvCxnSpPr>
          <p:cNvPr id="121" name="Google Shape;121;p16"/>
          <p:cNvCxnSpPr/>
          <p:nvPr/>
        </p:nvCxnSpPr>
        <p:spPr>
          <a:xfrm>
            <a:off x="1364250" y="3765488"/>
            <a:ext cx="6415500" cy="0"/>
          </a:xfrm>
          <a:prstGeom prst="straightConnector1">
            <a:avLst/>
          </a:prstGeom>
          <a:noFill/>
          <a:ln w="9525" cap="flat" cmpd="sng">
            <a:solidFill>
              <a:srgbClr val="434343"/>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grpSp>
        <p:nvGrpSpPr>
          <p:cNvPr id="126" name="Google Shape;126;p17"/>
          <p:cNvGrpSpPr/>
          <p:nvPr/>
        </p:nvGrpSpPr>
        <p:grpSpPr>
          <a:xfrm>
            <a:off x="2726250" y="1304848"/>
            <a:ext cx="5707475" cy="2881402"/>
            <a:chOff x="2726250" y="1094425"/>
            <a:chExt cx="5707475" cy="2881402"/>
          </a:xfrm>
        </p:grpSpPr>
        <p:cxnSp>
          <p:nvCxnSpPr>
            <p:cNvPr id="127" name="Google Shape;127;p17"/>
            <p:cNvCxnSpPr/>
            <p:nvPr/>
          </p:nvCxnSpPr>
          <p:spPr>
            <a:xfrm>
              <a:off x="3364625" y="1219625"/>
              <a:ext cx="5069100" cy="0"/>
            </a:xfrm>
            <a:prstGeom prst="straightConnector1">
              <a:avLst/>
            </a:prstGeom>
            <a:noFill/>
            <a:ln w="9525" cap="flat" cmpd="sng">
              <a:solidFill>
                <a:schemeClr val="lt2"/>
              </a:solidFill>
              <a:prstDash val="solid"/>
              <a:round/>
              <a:headEnd type="none" w="med" len="med"/>
              <a:tailEnd type="none" w="med" len="med"/>
            </a:ln>
          </p:spPr>
        </p:cxnSp>
        <p:cxnSp>
          <p:nvCxnSpPr>
            <p:cNvPr id="128" name="Google Shape;128;p17"/>
            <p:cNvCxnSpPr/>
            <p:nvPr/>
          </p:nvCxnSpPr>
          <p:spPr>
            <a:xfrm>
              <a:off x="3364625" y="1511967"/>
              <a:ext cx="5069100" cy="0"/>
            </a:xfrm>
            <a:prstGeom prst="straightConnector1">
              <a:avLst/>
            </a:prstGeom>
            <a:noFill/>
            <a:ln w="9525" cap="flat" cmpd="sng">
              <a:solidFill>
                <a:schemeClr val="lt2"/>
              </a:solidFill>
              <a:prstDash val="solid"/>
              <a:round/>
              <a:headEnd type="none" w="med" len="med"/>
              <a:tailEnd type="none" w="med" len="med"/>
            </a:ln>
          </p:spPr>
        </p:cxnSp>
        <p:cxnSp>
          <p:nvCxnSpPr>
            <p:cNvPr id="129" name="Google Shape;129;p17"/>
            <p:cNvCxnSpPr/>
            <p:nvPr/>
          </p:nvCxnSpPr>
          <p:spPr>
            <a:xfrm>
              <a:off x="3364625" y="1804310"/>
              <a:ext cx="5069100" cy="0"/>
            </a:xfrm>
            <a:prstGeom prst="straightConnector1">
              <a:avLst/>
            </a:prstGeom>
            <a:noFill/>
            <a:ln w="9525" cap="flat" cmpd="sng">
              <a:solidFill>
                <a:schemeClr val="lt2"/>
              </a:solidFill>
              <a:prstDash val="solid"/>
              <a:round/>
              <a:headEnd type="none" w="med" len="med"/>
              <a:tailEnd type="none" w="med" len="med"/>
            </a:ln>
          </p:spPr>
        </p:cxnSp>
        <p:cxnSp>
          <p:nvCxnSpPr>
            <p:cNvPr id="130" name="Google Shape;130;p17"/>
            <p:cNvCxnSpPr/>
            <p:nvPr/>
          </p:nvCxnSpPr>
          <p:spPr>
            <a:xfrm>
              <a:off x="3364625" y="2096652"/>
              <a:ext cx="5069100" cy="0"/>
            </a:xfrm>
            <a:prstGeom prst="straightConnector1">
              <a:avLst/>
            </a:prstGeom>
            <a:noFill/>
            <a:ln w="9525" cap="flat" cmpd="sng">
              <a:solidFill>
                <a:schemeClr val="lt2"/>
              </a:solidFill>
              <a:prstDash val="solid"/>
              <a:round/>
              <a:headEnd type="none" w="med" len="med"/>
              <a:tailEnd type="none" w="med" len="med"/>
            </a:ln>
          </p:spPr>
        </p:cxnSp>
        <p:cxnSp>
          <p:nvCxnSpPr>
            <p:cNvPr id="131" name="Google Shape;131;p17"/>
            <p:cNvCxnSpPr/>
            <p:nvPr/>
          </p:nvCxnSpPr>
          <p:spPr>
            <a:xfrm>
              <a:off x="3364625" y="2388994"/>
              <a:ext cx="5069100" cy="0"/>
            </a:xfrm>
            <a:prstGeom prst="straightConnector1">
              <a:avLst/>
            </a:prstGeom>
            <a:noFill/>
            <a:ln w="9525" cap="flat" cmpd="sng">
              <a:solidFill>
                <a:schemeClr val="lt2"/>
              </a:solidFill>
              <a:prstDash val="solid"/>
              <a:round/>
              <a:headEnd type="none" w="med" len="med"/>
              <a:tailEnd type="none" w="med" len="med"/>
            </a:ln>
          </p:spPr>
        </p:cxnSp>
        <p:cxnSp>
          <p:nvCxnSpPr>
            <p:cNvPr id="132" name="Google Shape;132;p17"/>
            <p:cNvCxnSpPr/>
            <p:nvPr/>
          </p:nvCxnSpPr>
          <p:spPr>
            <a:xfrm>
              <a:off x="3364625" y="2681337"/>
              <a:ext cx="5069100" cy="0"/>
            </a:xfrm>
            <a:prstGeom prst="straightConnector1">
              <a:avLst/>
            </a:prstGeom>
            <a:noFill/>
            <a:ln w="9525" cap="flat" cmpd="sng">
              <a:solidFill>
                <a:schemeClr val="lt2"/>
              </a:solidFill>
              <a:prstDash val="solid"/>
              <a:round/>
              <a:headEnd type="none" w="med" len="med"/>
              <a:tailEnd type="none" w="med" len="med"/>
            </a:ln>
          </p:spPr>
        </p:cxnSp>
        <p:cxnSp>
          <p:nvCxnSpPr>
            <p:cNvPr id="133" name="Google Shape;133;p17"/>
            <p:cNvCxnSpPr/>
            <p:nvPr/>
          </p:nvCxnSpPr>
          <p:spPr>
            <a:xfrm>
              <a:off x="3364625" y="2973679"/>
              <a:ext cx="5069100" cy="0"/>
            </a:xfrm>
            <a:prstGeom prst="straightConnector1">
              <a:avLst/>
            </a:prstGeom>
            <a:noFill/>
            <a:ln w="9525" cap="flat" cmpd="sng">
              <a:solidFill>
                <a:schemeClr val="lt2"/>
              </a:solidFill>
              <a:prstDash val="solid"/>
              <a:round/>
              <a:headEnd type="none" w="med" len="med"/>
              <a:tailEnd type="none" w="med" len="med"/>
            </a:ln>
          </p:spPr>
        </p:cxnSp>
        <p:cxnSp>
          <p:nvCxnSpPr>
            <p:cNvPr id="134" name="Google Shape;134;p17"/>
            <p:cNvCxnSpPr/>
            <p:nvPr/>
          </p:nvCxnSpPr>
          <p:spPr>
            <a:xfrm>
              <a:off x="3364625" y="3266021"/>
              <a:ext cx="5069100" cy="0"/>
            </a:xfrm>
            <a:prstGeom prst="straightConnector1">
              <a:avLst/>
            </a:prstGeom>
            <a:noFill/>
            <a:ln w="9525" cap="flat" cmpd="sng">
              <a:solidFill>
                <a:schemeClr val="lt2"/>
              </a:solidFill>
              <a:prstDash val="solid"/>
              <a:round/>
              <a:headEnd type="none" w="med" len="med"/>
              <a:tailEnd type="none" w="med" len="med"/>
            </a:ln>
          </p:spPr>
        </p:cxnSp>
        <p:cxnSp>
          <p:nvCxnSpPr>
            <p:cNvPr id="135" name="Google Shape;135;p17"/>
            <p:cNvCxnSpPr/>
            <p:nvPr/>
          </p:nvCxnSpPr>
          <p:spPr>
            <a:xfrm>
              <a:off x="3364625" y="3558364"/>
              <a:ext cx="5069100" cy="0"/>
            </a:xfrm>
            <a:prstGeom prst="straightConnector1">
              <a:avLst/>
            </a:prstGeom>
            <a:noFill/>
            <a:ln w="9525" cap="flat" cmpd="sng">
              <a:solidFill>
                <a:schemeClr val="lt2"/>
              </a:solidFill>
              <a:prstDash val="solid"/>
              <a:round/>
              <a:headEnd type="none" w="med" len="med"/>
              <a:tailEnd type="none" w="med" len="med"/>
            </a:ln>
          </p:spPr>
        </p:cxnSp>
        <p:cxnSp>
          <p:nvCxnSpPr>
            <p:cNvPr id="136" name="Google Shape;136;p17"/>
            <p:cNvCxnSpPr/>
            <p:nvPr/>
          </p:nvCxnSpPr>
          <p:spPr>
            <a:xfrm>
              <a:off x="3364625" y="3850706"/>
              <a:ext cx="5069100" cy="0"/>
            </a:xfrm>
            <a:prstGeom prst="straightConnector1">
              <a:avLst/>
            </a:prstGeom>
            <a:noFill/>
            <a:ln w="9525" cap="flat" cmpd="sng">
              <a:solidFill>
                <a:schemeClr val="lt2"/>
              </a:solidFill>
              <a:prstDash val="solid"/>
              <a:round/>
              <a:headEnd type="none" w="med" len="med"/>
              <a:tailEnd type="none" w="med" len="med"/>
            </a:ln>
          </p:spPr>
        </p:cxnSp>
        <p:sp>
          <p:nvSpPr>
            <p:cNvPr id="137" name="Google Shape;137;p17"/>
            <p:cNvSpPr txBox="1"/>
            <p:nvPr/>
          </p:nvSpPr>
          <p:spPr>
            <a:xfrm>
              <a:off x="2726250" y="3725327"/>
              <a:ext cx="557400" cy="25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100</a:t>
              </a:r>
              <a:endParaRPr sz="1000">
                <a:solidFill>
                  <a:srgbClr val="434343"/>
                </a:solidFill>
                <a:latin typeface="Roboto"/>
                <a:ea typeface="Roboto"/>
                <a:cs typeface="Roboto"/>
                <a:sym typeface="Roboto"/>
              </a:endParaRPr>
            </a:p>
          </p:txBody>
        </p:sp>
        <p:sp>
          <p:nvSpPr>
            <p:cNvPr id="138" name="Google Shape;138;p17"/>
            <p:cNvSpPr txBox="1"/>
            <p:nvPr/>
          </p:nvSpPr>
          <p:spPr>
            <a:xfrm>
              <a:off x="2726250" y="3433005"/>
              <a:ext cx="557400" cy="25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200</a:t>
              </a:r>
              <a:endParaRPr sz="1000">
                <a:solidFill>
                  <a:srgbClr val="434343"/>
                </a:solidFill>
                <a:latin typeface="Roboto"/>
                <a:ea typeface="Roboto"/>
                <a:cs typeface="Roboto"/>
                <a:sym typeface="Roboto"/>
              </a:endParaRPr>
            </a:p>
          </p:txBody>
        </p:sp>
        <p:sp>
          <p:nvSpPr>
            <p:cNvPr id="139" name="Google Shape;139;p17"/>
            <p:cNvSpPr txBox="1"/>
            <p:nvPr/>
          </p:nvSpPr>
          <p:spPr>
            <a:xfrm>
              <a:off x="2726250" y="3140682"/>
              <a:ext cx="557400" cy="25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300</a:t>
              </a:r>
              <a:endParaRPr sz="1000">
                <a:solidFill>
                  <a:srgbClr val="434343"/>
                </a:solidFill>
                <a:latin typeface="Roboto"/>
                <a:ea typeface="Roboto"/>
                <a:cs typeface="Roboto"/>
                <a:sym typeface="Roboto"/>
              </a:endParaRPr>
            </a:p>
          </p:txBody>
        </p:sp>
        <p:sp>
          <p:nvSpPr>
            <p:cNvPr id="140" name="Google Shape;140;p17"/>
            <p:cNvSpPr txBox="1"/>
            <p:nvPr/>
          </p:nvSpPr>
          <p:spPr>
            <a:xfrm>
              <a:off x="2726250" y="2848360"/>
              <a:ext cx="557400" cy="25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400</a:t>
              </a:r>
              <a:endParaRPr sz="1000">
                <a:solidFill>
                  <a:srgbClr val="434343"/>
                </a:solidFill>
                <a:latin typeface="Roboto"/>
                <a:ea typeface="Roboto"/>
                <a:cs typeface="Roboto"/>
                <a:sym typeface="Roboto"/>
              </a:endParaRPr>
            </a:p>
          </p:txBody>
        </p:sp>
        <p:sp>
          <p:nvSpPr>
            <p:cNvPr id="141" name="Google Shape;141;p17"/>
            <p:cNvSpPr txBox="1"/>
            <p:nvPr/>
          </p:nvSpPr>
          <p:spPr>
            <a:xfrm>
              <a:off x="2726250" y="2556037"/>
              <a:ext cx="557400" cy="25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500</a:t>
              </a:r>
              <a:endParaRPr sz="1000">
                <a:solidFill>
                  <a:srgbClr val="434343"/>
                </a:solidFill>
                <a:latin typeface="Roboto"/>
                <a:ea typeface="Roboto"/>
                <a:cs typeface="Roboto"/>
                <a:sym typeface="Roboto"/>
              </a:endParaRPr>
            </a:p>
          </p:txBody>
        </p:sp>
        <p:sp>
          <p:nvSpPr>
            <p:cNvPr id="142" name="Google Shape;142;p17"/>
            <p:cNvSpPr txBox="1"/>
            <p:nvPr/>
          </p:nvSpPr>
          <p:spPr>
            <a:xfrm>
              <a:off x="2726250" y="2263715"/>
              <a:ext cx="557400" cy="25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600</a:t>
              </a:r>
              <a:endParaRPr sz="1000">
                <a:solidFill>
                  <a:srgbClr val="434343"/>
                </a:solidFill>
                <a:latin typeface="Roboto"/>
                <a:ea typeface="Roboto"/>
                <a:cs typeface="Roboto"/>
                <a:sym typeface="Roboto"/>
              </a:endParaRPr>
            </a:p>
          </p:txBody>
        </p:sp>
        <p:sp>
          <p:nvSpPr>
            <p:cNvPr id="143" name="Google Shape;143;p17"/>
            <p:cNvSpPr txBox="1"/>
            <p:nvPr/>
          </p:nvSpPr>
          <p:spPr>
            <a:xfrm>
              <a:off x="2726250" y="1971393"/>
              <a:ext cx="557400" cy="25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700</a:t>
              </a:r>
              <a:endParaRPr sz="1000">
                <a:solidFill>
                  <a:srgbClr val="434343"/>
                </a:solidFill>
                <a:latin typeface="Roboto"/>
                <a:ea typeface="Roboto"/>
                <a:cs typeface="Roboto"/>
                <a:sym typeface="Roboto"/>
              </a:endParaRPr>
            </a:p>
          </p:txBody>
        </p:sp>
        <p:sp>
          <p:nvSpPr>
            <p:cNvPr id="144" name="Google Shape;144;p17"/>
            <p:cNvSpPr txBox="1"/>
            <p:nvPr/>
          </p:nvSpPr>
          <p:spPr>
            <a:xfrm>
              <a:off x="2726250" y="1679070"/>
              <a:ext cx="557400" cy="25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800</a:t>
              </a:r>
              <a:endParaRPr sz="1000">
                <a:solidFill>
                  <a:srgbClr val="434343"/>
                </a:solidFill>
                <a:latin typeface="Roboto"/>
                <a:ea typeface="Roboto"/>
                <a:cs typeface="Roboto"/>
                <a:sym typeface="Roboto"/>
              </a:endParaRPr>
            </a:p>
          </p:txBody>
        </p:sp>
        <p:sp>
          <p:nvSpPr>
            <p:cNvPr id="145" name="Google Shape;145;p17"/>
            <p:cNvSpPr txBox="1"/>
            <p:nvPr/>
          </p:nvSpPr>
          <p:spPr>
            <a:xfrm>
              <a:off x="2726250" y="1386748"/>
              <a:ext cx="557400" cy="25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900</a:t>
              </a:r>
              <a:endParaRPr sz="1000">
                <a:solidFill>
                  <a:srgbClr val="434343"/>
                </a:solidFill>
                <a:latin typeface="Roboto"/>
                <a:ea typeface="Roboto"/>
                <a:cs typeface="Roboto"/>
                <a:sym typeface="Roboto"/>
              </a:endParaRPr>
            </a:p>
          </p:txBody>
        </p:sp>
        <p:sp>
          <p:nvSpPr>
            <p:cNvPr id="146" name="Google Shape;146;p17"/>
            <p:cNvSpPr txBox="1"/>
            <p:nvPr/>
          </p:nvSpPr>
          <p:spPr>
            <a:xfrm>
              <a:off x="2726250" y="1094425"/>
              <a:ext cx="557400" cy="25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1000</a:t>
              </a:r>
              <a:endParaRPr sz="1000">
                <a:solidFill>
                  <a:srgbClr val="434343"/>
                </a:solidFill>
                <a:latin typeface="Roboto"/>
                <a:ea typeface="Roboto"/>
                <a:cs typeface="Roboto"/>
                <a:sym typeface="Roboto"/>
              </a:endParaRPr>
            </a:p>
          </p:txBody>
        </p:sp>
      </p:grpSp>
      <p:sp>
        <p:nvSpPr>
          <p:cNvPr id="147" name="Google Shape;147;p17"/>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148" name="Google Shape;148;p17"/>
          <p:cNvGrpSpPr/>
          <p:nvPr/>
        </p:nvGrpSpPr>
        <p:grpSpPr>
          <a:xfrm>
            <a:off x="710275" y="1797510"/>
            <a:ext cx="1772700" cy="967362"/>
            <a:chOff x="710275" y="1563888"/>
            <a:chExt cx="1772700" cy="967362"/>
          </a:xfrm>
        </p:grpSpPr>
        <p:sp>
          <p:nvSpPr>
            <p:cNvPr id="149" name="Google Shape;149;p17"/>
            <p:cNvSpPr txBox="1"/>
            <p:nvPr/>
          </p:nvSpPr>
          <p:spPr>
            <a:xfrm>
              <a:off x="710275" y="1728875"/>
              <a:ext cx="17727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Product 1</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150" name="Google Shape;150;p17"/>
            <p:cNvSpPr txBox="1"/>
            <p:nvPr/>
          </p:nvSpPr>
          <p:spPr>
            <a:xfrm>
              <a:off x="710275" y="1982850"/>
              <a:ext cx="1772700" cy="54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Venus is the second planet from the Sun</a:t>
              </a:r>
              <a:endParaRPr sz="1200">
                <a:solidFill>
                  <a:srgbClr val="434343"/>
                </a:solidFill>
                <a:latin typeface="Roboto"/>
                <a:ea typeface="Roboto"/>
                <a:cs typeface="Roboto"/>
                <a:sym typeface="Roboto"/>
              </a:endParaRPr>
            </a:p>
          </p:txBody>
        </p:sp>
        <p:sp>
          <p:nvSpPr>
            <p:cNvPr id="151" name="Google Shape;151;p17"/>
            <p:cNvSpPr/>
            <p:nvPr/>
          </p:nvSpPr>
          <p:spPr>
            <a:xfrm>
              <a:off x="815175" y="1563888"/>
              <a:ext cx="607500" cy="92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 name="Google Shape;152;p17"/>
          <p:cNvGrpSpPr/>
          <p:nvPr/>
        </p:nvGrpSpPr>
        <p:grpSpPr>
          <a:xfrm>
            <a:off x="710275" y="3163435"/>
            <a:ext cx="1772700" cy="967362"/>
            <a:chOff x="710275" y="2929813"/>
            <a:chExt cx="1772700" cy="967362"/>
          </a:xfrm>
        </p:grpSpPr>
        <p:sp>
          <p:nvSpPr>
            <p:cNvPr id="153" name="Google Shape;153;p17"/>
            <p:cNvSpPr txBox="1"/>
            <p:nvPr/>
          </p:nvSpPr>
          <p:spPr>
            <a:xfrm>
              <a:off x="710275" y="3094800"/>
              <a:ext cx="17727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Product 2</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154" name="Google Shape;154;p17"/>
            <p:cNvSpPr txBox="1"/>
            <p:nvPr/>
          </p:nvSpPr>
          <p:spPr>
            <a:xfrm>
              <a:off x="710275" y="3348775"/>
              <a:ext cx="1772700" cy="54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Saturn is composed of hydrogen and helium</a:t>
              </a:r>
              <a:endParaRPr sz="1200">
                <a:solidFill>
                  <a:srgbClr val="434343"/>
                </a:solidFill>
                <a:latin typeface="Roboto"/>
                <a:ea typeface="Roboto"/>
                <a:cs typeface="Roboto"/>
                <a:sym typeface="Roboto"/>
              </a:endParaRPr>
            </a:p>
          </p:txBody>
        </p:sp>
        <p:sp>
          <p:nvSpPr>
            <p:cNvPr id="155" name="Google Shape;155;p17"/>
            <p:cNvSpPr/>
            <p:nvPr/>
          </p:nvSpPr>
          <p:spPr>
            <a:xfrm>
              <a:off x="815175" y="2929813"/>
              <a:ext cx="607500" cy="92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 name="Google Shape;156;p17"/>
          <p:cNvGrpSpPr/>
          <p:nvPr/>
        </p:nvGrpSpPr>
        <p:grpSpPr>
          <a:xfrm>
            <a:off x="3663544" y="1719895"/>
            <a:ext cx="557385" cy="2903549"/>
            <a:chOff x="4321749" y="1509472"/>
            <a:chExt cx="557385" cy="2903549"/>
          </a:xfrm>
        </p:grpSpPr>
        <p:sp>
          <p:nvSpPr>
            <p:cNvPr id="157" name="Google Shape;157;p17"/>
            <p:cNvSpPr/>
            <p:nvPr/>
          </p:nvSpPr>
          <p:spPr>
            <a:xfrm>
              <a:off x="4368942" y="1509472"/>
              <a:ext cx="231500" cy="2608909"/>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7"/>
            <p:cNvSpPr/>
            <p:nvPr/>
          </p:nvSpPr>
          <p:spPr>
            <a:xfrm>
              <a:off x="4600441" y="2089198"/>
              <a:ext cx="231500" cy="2029028"/>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7"/>
            <p:cNvSpPr txBox="1"/>
            <p:nvPr/>
          </p:nvSpPr>
          <p:spPr>
            <a:xfrm>
              <a:off x="4321749" y="4199377"/>
              <a:ext cx="557385" cy="21364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2020</a:t>
              </a:r>
              <a:endParaRPr sz="1100">
                <a:solidFill>
                  <a:srgbClr val="434343"/>
                </a:solidFill>
                <a:latin typeface="Roboto"/>
                <a:ea typeface="Roboto"/>
                <a:cs typeface="Roboto"/>
                <a:sym typeface="Roboto"/>
              </a:endParaRPr>
            </a:p>
          </p:txBody>
        </p:sp>
      </p:grpSp>
      <p:grpSp>
        <p:nvGrpSpPr>
          <p:cNvPr id="160" name="Google Shape;160;p17"/>
          <p:cNvGrpSpPr/>
          <p:nvPr/>
        </p:nvGrpSpPr>
        <p:grpSpPr>
          <a:xfrm>
            <a:off x="4642009" y="1430016"/>
            <a:ext cx="557385" cy="3193427"/>
            <a:chOff x="5376411" y="1219593"/>
            <a:chExt cx="557385" cy="3193427"/>
          </a:xfrm>
        </p:grpSpPr>
        <p:sp>
          <p:nvSpPr>
            <p:cNvPr id="161" name="Google Shape;161;p17"/>
            <p:cNvSpPr/>
            <p:nvPr/>
          </p:nvSpPr>
          <p:spPr>
            <a:xfrm>
              <a:off x="5423604" y="1219593"/>
              <a:ext cx="231500" cy="289866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7"/>
            <p:cNvSpPr/>
            <p:nvPr/>
          </p:nvSpPr>
          <p:spPr>
            <a:xfrm>
              <a:off x="5655104" y="2668956"/>
              <a:ext cx="231500" cy="1449146"/>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7"/>
            <p:cNvSpPr txBox="1"/>
            <p:nvPr/>
          </p:nvSpPr>
          <p:spPr>
            <a:xfrm>
              <a:off x="5376411" y="4199377"/>
              <a:ext cx="557385" cy="21364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2021</a:t>
              </a:r>
              <a:endParaRPr sz="1100">
                <a:solidFill>
                  <a:srgbClr val="434343"/>
                </a:solidFill>
                <a:latin typeface="Roboto"/>
                <a:ea typeface="Roboto"/>
                <a:cs typeface="Roboto"/>
                <a:sym typeface="Roboto"/>
              </a:endParaRPr>
            </a:p>
          </p:txBody>
        </p:sp>
      </p:grpSp>
      <p:grpSp>
        <p:nvGrpSpPr>
          <p:cNvPr id="164" name="Google Shape;164;p17"/>
          <p:cNvGrpSpPr/>
          <p:nvPr/>
        </p:nvGrpSpPr>
        <p:grpSpPr>
          <a:xfrm>
            <a:off x="5620475" y="2299498"/>
            <a:ext cx="557385" cy="2323946"/>
            <a:chOff x="6431074" y="2089075"/>
            <a:chExt cx="557385" cy="2323946"/>
          </a:xfrm>
        </p:grpSpPr>
        <p:sp>
          <p:nvSpPr>
            <p:cNvPr id="165" name="Google Shape;165;p17"/>
            <p:cNvSpPr/>
            <p:nvPr/>
          </p:nvSpPr>
          <p:spPr>
            <a:xfrm>
              <a:off x="6478267" y="2958804"/>
              <a:ext cx="231500" cy="1159391"/>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7"/>
            <p:cNvSpPr/>
            <p:nvPr/>
          </p:nvSpPr>
          <p:spPr>
            <a:xfrm>
              <a:off x="6709766" y="2089075"/>
              <a:ext cx="231500" cy="2029028"/>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7"/>
            <p:cNvSpPr txBox="1"/>
            <p:nvPr/>
          </p:nvSpPr>
          <p:spPr>
            <a:xfrm>
              <a:off x="6431074" y="4199377"/>
              <a:ext cx="557385" cy="21364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2022</a:t>
              </a:r>
              <a:endParaRPr sz="1100">
                <a:solidFill>
                  <a:srgbClr val="434343"/>
                </a:solidFill>
                <a:latin typeface="Roboto"/>
                <a:ea typeface="Roboto"/>
                <a:cs typeface="Roboto"/>
                <a:sym typeface="Roboto"/>
              </a:endParaRPr>
            </a:p>
          </p:txBody>
        </p:sp>
      </p:grpSp>
      <p:grpSp>
        <p:nvGrpSpPr>
          <p:cNvPr id="168" name="Google Shape;168;p17"/>
          <p:cNvGrpSpPr/>
          <p:nvPr/>
        </p:nvGrpSpPr>
        <p:grpSpPr>
          <a:xfrm>
            <a:off x="6598941" y="2009774"/>
            <a:ext cx="557385" cy="2613669"/>
            <a:chOff x="7485737" y="1799351"/>
            <a:chExt cx="557385" cy="2613669"/>
          </a:xfrm>
        </p:grpSpPr>
        <p:sp>
          <p:nvSpPr>
            <p:cNvPr id="169" name="Google Shape;169;p17"/>
            <p:cNvSpPr/>
            <p:nvPr/>
          </p:nvSpPr>
          <p:spPr>
            <a:xfrm>
              <a:off x="7532929" y="3248733"/>
              <a:ext cx="231500" cy="86964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p:nvPr/>
          </p:nvSpPr>
          <p:spPr>
            <a:xfrm>
              <a:off x="7764429" y="1799351"/>
              <a:ext cx="231500" cy="231881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txBox="1"/>
            <p:nvPr/>
          </p:nvSpPr>
          <p:spPr>
            <a:xfrm>
              <a:off x="7485737" y="4199377"/>
              <a:ext cx="557385" cy="213643"/>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2023</a:t>
              </a:r>
              <a:endParaRPr sz="1100">
                <a:solidFill>
                  <a:srgbClr val="434343"/>
                </a:solidFill>
                <a:latin typeface="Roboto"/>
                <a:ea typeface="Roboto"/>
                <a:cs typeface="Roboto"/>
                <a:sym typeface="Roboto"/>
              </a:endParaRPr>
            </a:p>
          </p:txBody>
        </p:sp>
      </p:grpSp>
      <p:grpSp>
        <p:nvGrpSpPr>
          <p:cNvPr id="172" name="Google Shape;172;p17"/>
          <p:cNvGrpSpPr/>
          <p:nvPr/>
        </p:nvGrpSpPr>
        <p:grpSpPr>
          <a:xfrm>
            <a:off x="7577406" y="1722398"/>
            <a:ext cx="557400" cy="2901003"/>
            <a:chOff x="7485737" y="1511975"/>
            <a:chExt cx="557400" cy="2901003"/>
          </a:xfrm>
        </p:grpSpPr>
        <p:sp>
          <p:nvSpPr>
            <p:cNvPr id="173" name="Google Shape;173;p17"/>
            <p:cNvSpPr/>
            <p:nvPr/>
          </p:nvSpPr>
          <p:spPr>
            <a:xfrm>
              <a:off x="7532925" y="3558378"/>
              <a:ext cx="231600" cy="560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7"/>
            <p:cNvSpPr/>
            <p:nvPr/>
          </p:nvSpPr>
          <p:spPr>
            <a:xfrm>
              <a:off x="7764425" y="1511975"/>
              <a:ext cx="231600" cy="2606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7"/>
            <p:cNvSpPr txBox="1"/>
            <p:nvPr/>
          </p:nvSpPr>
          <p:spPr>
            <a:xfrm>
              <a:off x="7485737" y="4199377"/>
              <a:ext cx="557400" cy="21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2024</a:t>
              </a:r>
              <a:endParaRPr sz="1100">
                <a:solidFill>
                  <a:srgbClr val="434343"/>
                </a:solidFill>
                <a:latin typeface="Roboto"/>
                <a:ea typeface="Roboto"/>
                <a:cs typeface="Roboto"/>
                <a:sym typeface="Roboto"/>
              </a:endParaRPr>
            </a:p>
          </p:txBody>
        </p:sp>
      </p:grpSp>
      <p:cxnSp>
        <p:nvCxnSpPr>
          <p:cNvPr id="176" name="Google Shape;176;p17"/>
          <p:cNvCxnSpPr/>
          <p:nvPr/>
        </p:nvCxnSpPr>
        <p:spPr>
          <a:xfrm>
            <a:off x="3364625" y="4323948"/>
            <a:ext cx="5069100" cy="0"/>
          </a:xfrm>
          <a:prstGeom prst="straightConnector1">
            <a:avLst/>
          </a:prstGeom>
          <a:noFill/>
          <a:ln w="9525" cap="flat" cmpd="sng">
            <a:solidFill>
              <a:srgbClr val="000000"/>
            </a:solidFill>
            <a:prstDash val="solid"/>
            <a:round/>
            <a:headEnd type="none" w="med" len="med"/>
            <a:tailEnd type="non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grpSp>
        <p:nvGrpSpPr>
          <p:cNvPr id="181" name="Google Shape;181;p18"/>
          <p:cNvGrpSpPr/>
          <p:nvPr/>
        </p:nvGrpSpPr>
        <p:grpSpPr>
          <a:xfrm>
            <a:off x="710283" y="1408187"/>
            <a:ext cx="5568666" cy="2343870"/>
            <a:chOff x="1774813" y="1357225"/>
            <a:chExt cx="5594400" cy="2343870"/>
          </a:xfrm>
        </p:grpSpPr>
        <p:cxnSp>
          <p:nvCxnSpPr>
            <p:cNvPr id="182" name="Google Shape;182;p18"/>
            <p:cNvCxnSpPr/>
            <p:nvPr/>
          </p:nvCxnSpPr>
          <p:spPr>
            <a:xfrm>
              <a:off x="1774813" y="1357225"/>
              <a:ext cx="5594400" cy="0"/>
            </a:xfrm>
            <a:prstGeom prst="straightConnector1">
              <a:avLst/>
            </a:prstGeom>
            <a:noFill/>
            <a:ln w="9525" cap="flat" cmpd="sng">
              <a:solidFill>
                <a:schemeClr val="lt2"/>
              </a:solidFill>
              <a:prstDash val="solid"/>
              <a:round/>
              <a:headEnd type="none" w="med" len="med"/>
              <a:tailEnd type="none" w="med" len="med"/>
            </a:ln>
          </p:spPr>
        </p:cxnSp>
        <p:cxnSp>
          <p:nvCxnSpPr>
            <p:cNvPr id="183" name="Google Shape;183;p18"/>
            <p:cNvCxnSpPr/>
            <p:nvPr/>
          </p:nvCxnSpPr>
          <p:spPr>
            <a:xfrm>
              <a:off x="1774813" y="1617655"/>
              <a:ext cx="5594400" cy="0"/>
            </a:xfrm>
            <a:prstGeom prst="straightConnector1">
              <a:avLst/>
            </a:prstGeom>
            <a:noFill/>
            <a:ln w="9525" cap="flat" cmpd="sng">
              <a:solidFill>
                <a:schemeClr val="lt2"/>
              </a:solidFill>
              <a:prstDash val="solid"/>
              <a:round/>
              <a:headEnd type="none" w="med" len="med"/>
              <a:tailEnd type="none" w="med" len="med"/>
            </a:ln>
          </p:spPr>
        </p:cxnSp>
        <p:cxnSp>
          <p:nvCxnSpPr>
            <p:cNvPr id="184" name="Google Shape;184;p18"/>
            <p:cNvCxnSpPr/>
            <p:nvPr/>
          </p:nvCxnSpPr>
          <p:spPr>
            <a:xfrm>
              <a:off x="1774813" y="1878085"/>
              <a:ext cx="5594400" cy="0"/>
            </a:xfrm>
            <a:prstGeom prst="straightConnector1">
              <a:avLst/>
            </a:prstGeom>
            <a:noFill/>
            <a:ln w="9525" cap="flat" cmpd="sng">
              <a:solidFill>
                <a:schemeClr val="lt2"/>
              </a:solidFill>
              <a:prstDash val="solid"/>
              <a:round/>
              <a:headEnd type="none" w="med" len="med"/>
              <a:tailEnd type="none" w="med" len="med"/>
            </a:ln>
          </p:spPr>
        </p:cxnSp>
        <p:cxnSp>
          <p:nvCxnSpPr>
            <p:cNvPr id="185" name="Google Shape;185;p18"/>
            <p:cNvCxnSpPr/>
            <p:nvPr/>
          </p:nvCxnSpPr>
          <p:spPr>
            <a:xfrm>
              <a:off x="1774813" y="2138515"/>
              <a:ext cx="5594400" cy="0"/>
            </a:xfrm>
            <a:prstGeom prst="straightConnector1">
              <a:avLst/>
            </a:prstGeom>
            <a:noFill/>
            <a:ln w="9525" cap="flat" cmpd="sng">
              <a:solidFill>
                <a:schemeClr val="lt2"/>
              </a:solidFill>
              <a:prstDash val="solid"/>
              <a:round/>
              <a:headEnd type="none" w="med" len="med"/>
              <a:tailEnd type="none" w="med" len="med"/>
            </a:ln>
          </p:spPr>
        </p:cxnSp>
        <p:cxnSp>
          <p:nvCxnSpPr>
            <p:cNvPr id="186" name="Google Shape;186;p18"/>
            <p:cNvCxnSpPr/>
            <p:nvPr/>
          </p:nvCxnSpPr>
          <p:spPr>
            <a:xfrm>
              <a:off x="1774813" y="2398945"/>
              <a:ext cx="5594400" cy="0"/>
            </a:xfrm>
            <a:prstGeom prst="straightConnector1">
              <a:avLst/>
            </a:prstGeom>
            <a:noFill/>
            <a:ln w="9525" cap="flat" cmpd="sng">
              <a:solidFill>
                <a:schemeClr val="lt2"/>
              </a:solidFill>
              <a:prstDash val="solid"/>
              <a:round/>
              <a:headEnd type="none" w="med" len="med"/>
              <a:tailEnd type="none" w="med" len="med"/>
            </a:ln>
          </p:spPr>
        </p:cxnSp>
        <p:cxnSp>
          <p:nvCxnSpPr>
            <p:cNvPr id="187" name="Google Shape;187;p18"/>
            <p:cNvCxnSpPr/>
            <p:nvPr/>
          </p:nvCxnSpPr>
          <p:spPr>
            <a:xfrm>
              <a:off x="1774813" y="2659375"/>
              <a:ext cx="5594400" cy="0"/>
            </a:xfrm>
            <a:prstGeom prst="straightConnector1">
              <a:avLst/>
            </a:prstGeom>
            <a:noFill/>
            <a:ln w="9525" cap="flat" cmpd="sng">
              <a:solidFill>
                <a:schemeClr val="lt2"/>
              </a:solidFill>
              <a:prstDash val="solid"/>
              <a:round/>
              <a:headEnd type="none" w="med" len="med"/>
              <a:tailEnd type="none" w="med" len="med"/>
            </a:ln>
          </p:spPr>
        </p:cxnSp>
        <p:cxnSp>
          <p:nvCxnSpPr>
            <p:cNvPr id="188" name="Google Shape;188;p18"/>
            <p:cNvCxnSpPr/>
            <p:nvPr/>
          </p:nvCxnSpPr>
          <p:spPr>
            <a:xfrm>
              <a:off x="1774813" y="2919805"/>
              <a:ext cx="5594400" cy="0"/>
            </a:xfrm>
            <a:prstGeom prst="straightConnector1">
              <a:avLst/>
            </a:prstGeom>
            <a:noFill/>
            <a:ln w="9525" cap="flat" cmpd="sng">
              <a:solidFill>
                <a:schemeClr val="lt2"/>
              </a:solidFill>
              <a:prstDash val="solid"/>
              <a:round/>
              <a:headEnd type="none" w="med" len="med"/>
              <a:tailEnd type="none" w="med" len="med"/>
            </a:ln>
          </p:spPr>
        </p:cxnSp>
        <p:cxnSp>
          <p:nvCxnSpPr>
            <p:cNvPr id="189" name="Google Shape;189;p18"/>
            <p:cNvCxnSpPr/>
            <p:nvPr/>
          </p:nvCxnSpPr>
          <p:spPr>
            <a:xfrm>
              <a:off x="1774813" y="3180235"/>
              <a:ext cx="5594400" cy="0"/>
            </a:xfrm>
            <a:prstGeom prst="straightConnector1">
              <a:avLst/>
            </a:prstGeom>
            <a:noFill/>
            <a:ln w="9525" cap="flat" cmpd="sng">
              <a:solidFill>
                <a:schemeClr val="lt2"/>
              </a:solidFill>
              <a:prstDash val="solid"/>
              <a:round/>
              <a:headEnd type="none" w="med" len="med"/>
              <a:tailEnd type="none" w="med" len="med"/>
            </a:ln>
          </p:spPr>
        </p:cxnSp>
        <p:cxnSp>
          <p:nvCxnSpPr>
            <p:cNvPr id="190" name="Google Shape;190;p18"/>
            <p:cNvCxnSpPr/>
            <p:nvPr/>
          </p:nvCxnSpPr>
          <p:spPr>
            <a:xfrm>
              <a:off x="1774813" y="3440665"/>
              <a:ext cx="5594400" cy="0"/>
            </a:xfrm>
            <a:prstGeom prst="straightConnector1">
              <a:avLst/>
            </a:prstGeom>
            <a:noFill/>
            <a:ln w="9525" cap="flat" cmpd="sng">
              <a:solidFill>
                <a:schemeClr val="lt2"/>
              </a:solidFill>
              <a:prstDash val="solid"/>
              <a:round/>
              <a:headEnd type="none" w="med" len="med"/>
              <a:tailEnd type="none" w="med" len="med"/>
            </a:ln>
          </p:spPr>
        </p:cxnSp>
        <p:cxnSp>
          <p:nvCxnSpPr>
            <p:cNvPr id="191" name="Google Shape;191;p18"/>
            <p:cNvCxnSpPr/>
            <p:nvPr/>
          </p:nvCxnSpPr>
          <p:spPr>
            <a:xfrm>
              <a:off x="1774813" y="3701095"/>
              <a:ext cx="5594400" cy="0"/>
            </a:xfrm>
            <a:prstGeom prst="straightConnector1">
              <a:avLst/>
            </a:prstGeom>
            <a:noFill/>
            <a:ln w="9525" cap="flat" cmpd="sng">
              <a:solidFill>
                <a:schemeClr val="lt2"/>
              </a:solidFill>
              <a:prstDash val="solid"/>
              <a:round/>
              <a:headEnd type="none" w="med" len="med"/>
              <a:tailEnd type="none" w="med" len="med"/>
            </a:ln>
          </p:spPr>
        </p:cxnSp>
      </p:grpSp>
      <p:sp>
        <p:nvSpPr>
          <p:cNvPr id="192" name="Google Shape;192;p18"/>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193" name="Google Shape;193;p18"/>
          <p:cNvGrpSpPr/>
          <p:nvPr/>
        </p:nvGrpSpPr>
        <p:grpSpPr>
          <a:xfrm>
            <a:off x="1263624" y="4191137"/>
            <a:ext cx="314343" cy="314343"/>
            <a:chOff x="3271200" y="1435075"/>
            <a:chExt cx="481825" cy="481825"/>
          </a:xfrm>
        </p:grpSpPr>
        <p:sp>
          <p:nvSpPr>
            <p:cNvPr id="194" name="Google Shape;194;p18"/>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95" name="Google Shape;195;p18"/>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96" name="Google Shape;196;p18"/>
          <p:cNvGrpSpPr/>
          <p:nvPr/>
        </p:nvGrpSpPr>
        <p:grpSpPr>
          <a:xfrm>
            <a:off x="1036025" y="2479612"/>
            <a:ext cx="758400" cy="1533013"/>
            <a:chOff x="1526500" y="2276500"/>
            <a:chExt cx="758400" cy="1533013"/>
          </a:xfrm>
        </p:grpSpPr>
        <p:sp>
          <p:nvSpPr>
            <p:cNvPr id="197" name="Google Shape;197;p18"/>
            <p:cNvSpPr/>
            <p:nvPr/>
          </p:nvSpPr>
          <p:spPr>
            <a:xfrm>
              <a:off x="1607652" y="2507213"/>
              <a:ext cx="596100" cy="1302300"/>
            </a:xfrm>
            <a:prstGeom prst="snip2SameRect">
              <a:avLst>
                <a:gd name="adj1" fmla="val 50000"/>
                <a:gd name="adj2" fmla="val 0"/>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a:ea typeface="Fira Sans Extra Condensed"/>
                  <a:cs typeface="Fira Sans Extra Condensed"/>
                  <a:sym typeface="Fira Sans Extra Condensed"/>
                </a:rPr>
                <a:t>+50</a:t>
              </a:r>
              <a:endParaRPr sz="1700">
                <a:solidFill>
                  <a:schemeClr val="dk1"/>
                </a:solidFill>
                <a:latin typeface="Fira Sans Extra Condensed"/>
                <a:ea typeface="Fira Sans Extra Condensed"/>
                <a:cs typeface="Fira Sans Extra Condensed"/>
                <a:sym typeface="Fira Sans Extra Condensed"/>
              </a:endParaRPr>
            </a:p>
          </p:txBody>
        </p:sp>
        <p:sp>
          <p:nvSpPr>
            <p:cNvPr id="198" name="Google Shape;198;p18"/>
            <p:cNvSpPr txBox="1"/>
            <p:nvPr/>
          </p:nvSpPr>
          <p:spPr>
            <a:xfrm>
              <a:off x="1526500" y="2276500"/>
              <a:ext cx="758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Venus</a:t>
              </a:r>
              <a:endParaRPr sz="1200">
                <a:solidFill>
                  <a:srgbClr val="434343"/>
                </a:solidFill>
                <a:latin typeface="Roboto"/>
                <a:ea typeface="Roboto"/>
                <a:cs typeface="Roboto"/>
                <a:sym typeface="Roboto"/>
              </a:endParaRPr>
            </a:p>
          </p:txBody>
        </p:sp>
      </p:grpSp>
      <p:grpSp>
        <p:nvGrpSpPr>
          <p:cNvPr id="199" name="Google Shape;199;p18"/>
          <p:cNvGrpSpPr/>
          <p:nvPr/>
        </p:nvGrpSpPr>
        <p:grpSpPr>
          <a:xfrm>
            <a:off x="2308337" y="4191129"/>
            <a:ext cx="314294" cy="314359"/>
            <a:chOff x="5049725" y="2027900"/>
            <a:chExt cx="481750" cy="481850"/>
          </a:xfrm>
        </p:grpSpPr>
        <p:sp>
          <p:nvSpPr>
            <p:cNvPr id="200" name="Google Shape;200;p1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1" name="Google Shape;201;p1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2" name="Google Shape;202;p1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3" name="Google Shape;203;p1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4" name="Google Shape;204;p1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5" name="Google Shape;205;p1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6" name="Google Shape;206;p1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7" name="Google Shape;207;p1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08" name="Google Shape;208;p18"/>
          <p:cNvGrpSpPr/>
          <p:nvPr/>
        </p:nvGrpSpPr>
        <p:grpSpPr>
          <a:xfrm>
            <a:off x="2075775" y="2216662"/>
            <a:ext cx="758400" cy="1795938"/>
            <a:chOff x="2566250" y="2013550"/>
            <a:chExt cx="758400" cy="1795938"/>
          </a:xfrm>
        </p:grpSpPr>
        <p:sp>
          <p:nvSpPr>
            <p:cNvPr id="209" name="Google Shape;209;p18"/>
            <p:cNvSpPr/>
            <p:nvPr/>
          </p:nvSpPr>
          <p:spPr>
            <a:xfrm>
              <a:off x="2647402" y="2246788"/>
              <a:ext cx="596100" cy="1562700"/>
            </a:xfrm>
            <a:prstGeom prst="snip2SameRect">
              <a:avLst>
                <a:gd name="adj1" fmla="val 50000"/>
                <a:gd name="adj2" fmla="val 0"/>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a:ea typeface="Fira Sans Extra Condensed"/>
                  <a:cs typeface="Fira Sans Extra Condensed"/>
                  <a:sym typeface="Fira Sans Extra Condensed"/>
                </a:rPr>
                <a:t>+60</a:t>
              </a:r>
              <a:endParaRPr sz="1700">
                <a:solidFill>
                  <a:schemeClr val="dk1"/>
                </a:solidFill>
                <a:latin typeface="Fira Sans Extra Condensed"/>
                <a:ea typeface="Fira Sans Extra Condensed"/>
                <a:cs typeface="Fira Sans Extra Condensed"/>
                <a:sym typeface="Fira Sans Extra Condensed"/>
              </a:endParaRPr>
            </a:p>
          </p:txBody>
        </p:sp>
        <p:sp>
          <p:nvSpPr>
            <p:cNvPr id="210" name="Google Shape;210;p18"/>
            <p:cNvSpPr txBox="1"/>
            <p:nvPr/>
          </p:nvSpPr>
          <p:spPr>
            <a:xfrm>
              <a:off x="2566250" y="2013550"/>
              <a:ext cx="758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Earth</a:t>
              </a:r>
              <a:endParaRPr sz="1200">
                <a:solidFill>
                  <a:srgbClr val="434343"/>
                </a:solidFill>
                <a:latin typeface="Roboto"/>
                <a:ea typeface="Roboto"/>
                <a:cs typeface="Roboto"/>
                <a:sym typeface="Roboto"/>
              </a:endParaRPr>
            </a:p>
          </p:txBody>
        </p:sp>
      </p:grpSp>
      <p:grpSp>
        <p:nvGrpSpPr>
          <p:cNvPr id="211" name="Google Shape;211;p18"/>
          <p:cNvGrpSpPr/>
          <p:nvPr/>
        </p:nvGrpSpPr>
        <p:grpSpPr>
          <a:xfrm>
            <a:off x="3353001" y="4191137"/>
            <a:ext cx="314440" cy="314343"/>
            <a:chOff x="5642475" y="1435075"/>
            <a:chExt cx="481975" cy="481825"/>
          </a:xfrm>
        </p:grpSpPr>
        <p:sp>
          <p:nvSpPr>
            <p:cNvPr id="212" name="Google Shape;212;p18"/>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3" name="Google Shape;213;p18"/>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14" name="Google Shape;214;p18"/>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15" name="Google Shape;215;p18"/>
          <p:cNvGrpSpPr/>
          <p:nvPr/>
        </p:nvGrpSpPr>
        <p:grpSpPr>
          <a:xfrm>
            <a:off x="3115525" y="1953712"/>
            <a:ext cx="758400" cy="2058863"/>
            <a:chOff x="3606000" y="1750600"/>
            <a:chExt cx="758400" cy="2058863"/>
          </a:xfrm>
        </p:grpSpPr>
        <p:sp>
          <p:nvSpPr>
            <p:cNvPr id="216" name="Google Shape;216;p18"/>
            <p:cNvSpPr/>
            <p:nvPr/>
          </p:nvSpPr>
          <p:spPr>
            <a:xfrm>
              <a:off x="3687152" y="1986363"/>
              <a:ext cx="596100" cy="1823100"/>
            </a:xfrm>
            <a:prstGeom prst="snip2SameRect">
              <a:avLst>
                <a:gd name="adj1" fmla="val 50000"/>
                <a:gd name="adj2" fmla="val 0"/>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a:ea typeface="Fira Sans Extra Condensed"/>
                  <a:cs typeface="Fira Sans Extra Condensed"/>
                  <a:sym typeface="Fira Sans Extra Condensed"/>
                </a:rPr>
                <a:t>+70</a:t>
              </a:r>
              <a:endParaRPr sz="1700">
                <a:solidFill>
                  <a:schemeClr val="dk1"/>
                </a:solidFill>
                <a:latin typeface="Fira Sans Extra Condensed"/>
                <a:ea typeface="Fira Sans Extra Condensed"/>
                <a:cs typeface="Fira Sans Extra Condensed"/>
                <a:sym typeface="Fira Sans Extra Condensed"/>
              </a:endParaRPr>
            </a:p>
          </p:txBody>
        </p:sp>
        <p:sp>
          <p:nvSpPr>
            <p:cNvPr id="217" name="Google Shape;217;p18"/>
            <p:cNvSpPr txBox="1"/>
            <p:nvPr/>
          </p:nvSpPr>
          <p:spPr>
            <a:xfrm>
              <a:off x="3606000" y="1750600"/>
              <a:ext cx="758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Mars</a:t>
              </a:r>
              <a:endParaRPr sz="1200">
                <a:solidFill>
                  <a:srgbClr val="434343"/>
                </a:solidFill>
                <a:latin typeface="Roboto"/>
                <a:ea typeface="Roboto"/>
                <a:cs typeface="Roboto"/>
                <a:sym typeface="Roboto"/>
              </a:endParaRPr>
            </a:p>
          </p:txBody>
        </p:sp>
      </p:grpSp>
      <p:grpSp>
        <p:nvGrpSpPr>
          <p:cNvPr id="218" name="Google Shape;218;p18"/>
          <p:cNvGrpSpPr/>
          <p:nvPr/>
        </p:nvGrpSpPr>
        <p:grpSpPr>
          <a:xfrm>
            <a:off x="4397787" y="4191129"/>
            <a:ext cx="328728" cy="314359"/>
            <a:chOff x="5045500" y="842250"/>
            <a:chExt cx="503875" cy="481850"/>
          </a:xfrm>
        </p:grpSpPr>
        <p:sp>
          <p:nvSpPr>
            <p:cNvPr id="219" name="Google Shape;219;p1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0" name="Google Shape;220;p1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1" name="Google Shape;221;p18"/>
          <p:cNvGrpSpPr/>
          <p:nvPr/>
        </p:nvGrpSpPr>
        <p:grpSpPr>
          <a:xfrm>
            <a:off x="4155275" y="1695787"/>
            <a:ext cx="758400" cy="2316738"/>
            <a:chOff x="4645750" y="1492675"/>
            <a:chExt cx="758400" cy="2316738"/>
          </a:xfrm>
        </p:grpSpPr>
        <p:sp>
          <p:nvSpPr>
            <p:cNvPr id="222" name="Google Shape;222;p18"/>
            <p:cNvSpPr/>
            <p:nvPr/>
          </p:nvSpPr>
          <p:spPr>
            <a:xfrm>
              <a:off x="4726902" y="1725913"/>
              <a:ext cx="596100" cy="2083500"/>
            </a:xfrm>
            <a:prstGeom prst="snip2SameRect">
              <a:avLst>
                <a:gd name="adj1" fmla="val 50000"/>
                <a:gd name="adj2" fmla="val 0"/>
              </a:avLst>
            </a:prstGeom>
            <a:solidFill>
              <a:schemeClr val="accent4"/>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a:ea typeface="Fira Sans Extra Condensed"/>
                  <a:cs typeface="Fira Sans Extra Condensed"/>
                  <a:sym typeface="Fira Sans Extra Condensed"/>
                </a:rPr>
                <a:t>+80</a:t>
              </a:r>
              <a:endParaRPr sz="1700">
                <a:solidFill>
                  <a:schemeClr val="dk1"/>
                </a:solidFill>
                <a:latin typeface="Fira Sans Extra Condensed"/>
                <a:ea typeface="Fira Sans Extra Condensed"/>
                <a:cs typeface="Fira Sans Extra Condensed"/>
                <a:sym typeface="Fira Sans Extra Condensed"/>
              </a:endParaRPr>
            </a:p>
          </p:txBody>
        </p:sp>
        <p:sp>
          <p:nvSpPr>
            <p:cNvPr id="223" name="Google Shape;223;p18"/>
            <p:cNvSpPr txBox="1"/>
            <p:nvPr/>
          </p:nvSpPr>
          <p:spPr>
            <a:xfrm>
              <a:off x="4645750" y="1492675"/>
              <a:ext cx="758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Jupiter</a:t>
              </a:r>
              <a:endParaRPr sz="1200">
                <a:solidFill>
                  <a:srgbClr val="434343"/>
                </a:solidFill>
                <a:latin typeface="Roboto"/>
                <a:ea typeface="Roboto"/>
                <a:cs typeface="Roboto"/>
                <a:sym typeface="Roboto"/>
              </a:endParaRPr>
            </a:p>
          </p:txBody>
        </p:sp>
      </p:grpSp>
      <p:grpSp>
        <p:nvGrpSpPr>
          <p:cNvPr id="224" name="Google Shape;224;p18"/>
          <p:cNvGrpSpPr/>
          <p:nvPr/>
        </p:nvGrpSpPr>
        <p:grpSpPr>
          <a:xfrm>
            <a:off x="5456886" y="4191137"/>
            <a:ext cx="234668" cy="314343"/>
            <a:chOff x="3938800" y="4399275"/>
            <a:chExt cx="359700" cy="481825"/>
          </a:xfrm>
        </p:grpSpPr>
        <p:sp>
          <p:nvSpPr>
            <p:cNvPr id="225" name="Google Shape;225;p18"/>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 name="Google Shape;226;p18"/>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 name="Google Shape;227;p18"/>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 name="Google Shape;228;p18"/>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9" name="Google Shape;229;p18"/>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30" name="Google Shape;230;p18"/>
          <p:cNvGrpSpPr/>
          <p:nvPr/>
        </p:nvGrpSpPr>
        <p:grpSpPr>
          <a:xfrm>
            <a:off x="5195025" y="1440362"/>
            <a:ext cx="758400" cy="2572138"/>
            <a:chOff x="5685500" y="1237250"/>
            <a:chExt cx="758400" cy="2572138"/>
          </a:xfrm>
        </p:grpSpPr>
        <p:sp>
          <p:nvSpPr>
            <p:cNvPr id="231" name="Google Shape;231;p18"/>
            <p:cNvSpPr/>
            <p:nvPr/>
          </p:nvSpPr>
          <p:spPr>
            <a:xfrm>
              <a:off x="5766652" y="1465488"/>
              <a:ext cx="596100" cy="2343900"/>
            </a:xfrm>
            <a:prstGeom prst="snip2SameRect">
              <a:avLst>
                <a:gd name="adj1" fmla="val 50000"/>
                <a:gd name="adj2" fmla="val 0"/>
              </a:avLst>
            </a:prstGeom>
            <a:solidFill>
              <a:schemeClr val="accent5"/>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a:ea typeface="Fira Sans Extra Condensed"/>
                  <a:cs typeface="Fira Sans Extra Condensed"/>
                  <a:sym typeface="Fira Sans Extra Condensed"/>
                </a:rPr>
                <a:t>+90</a:t>
              </a:r>
              <a:endParaRPr sz="1700">
                <a:solidFill>
                  <a:schemeClr val="dk1"/>
                </a:solidFill>
                <a:latin typeface="Fira Sans Extra Condensed"/>
                <a:ea typeface="Fira Sans Extra Condensed"/>
                <a:cs typeface="Fira Sans Extra Condensed"/>
                <a:sym typeface="Fira Sans Extra Condensed"/>
              </a:endParaRPr>
            </a:p>
          </p:txBody>
        </p:sp>
        <p:sp>
          <p:nvSpPr>
            <p:cNvPr id="232" name="Google Shape;232;p18"/>
            <p:cNvSpPr txBox="1"/>
            <p:nvPr/>
          </p:nvSpPr>
          <p:spPr>
            <a:xfrm>
              <a:off x="5685500" y="1237250"/>
              <a:ext cx="758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Saturn</a:t>
              </a:r>
              <a:endParaRPr sz="1200">
                <a:solidFill>
                  <a:srgbClr val="434343"/>
                </a:solidFill>
                <a:latin typeface="Roboto"/>
                <a:ea typeface="Roboto"/>
                <a:cs typeface="Roboto"/>
                <a:sym typeface="Roboto"/>
              </a:endParaRPr>
            </a:p>
          </p:txBody>
        </p:sp>
      </p:grpSp>
      <p:cxnSp>
        <p:nvCxnSpPr>
          <p:cNvPr id="233" name="Google Shape;233;p18"/>
          <p:cNvCxnSpPr/>
          <p:nvPr/>
        </p:nvCxnSpPr>
        <p:spPr>
          <a:xfrm>
            <a:off x="710336" y="4012487"/>
            <a:ext cx="5568600" cy="0"/>
          </a:xfrm>
          <a:prstGeom prst="straightConnector1">
            <a:avLst/>
          </a:prstGeom>
          <a:noFill/>
          <a:ln w="19050" cap="flat" cmpd="sng">
            <a:solidFill>
              <a:schemeClr val="accent6"/>
            </a:solidFill>
            <a:prstDash val="solid"/>
            <a:round/>
            <a:headEnd type="none" w="med" len="med"/>
            <a:tailEnd type="none" w="med" len="med"/>
          </a:ln>
        </p:spPr>
      </p:cxnSp>
      <p:grpSp>
        <p:nvGrpSpPr>
          <p:cNvPr id="234" name="Google Shape;234;p18"/>
          <p:cNvGrpSpPr/>
          <p:nvPr/>
        </p:nvGrpSpPr>
        <p:grpSpPr>
          <a:xfrm>
            <a:off x="6661075" y="1355606"/>
            <a:ext cx="1772700" cy="959883"/>
            <a:chOff x="6661075" y="1152494"/>
            <a:chExt cx="1772700" cy="959883"/>
          </a:xfrm>
        </p:grpSpPr>
        <p:sp>
          <p:nvSpPr>
            <p:cNvPr id="235" name="Google Shape;235;p18"/>
            <p:cNvSpPr txBox="1"/>
            <p:nvPr/>
          </p:nvSpPr>
          <p:spPr>
            <a:xfrm>
              <a:off x="6661075" y="1152494"/>
              <a:ext cx="17727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Venus</a:t>
              </a:r>
              <a:endParaRPr sz="1700">
                <a:solidFill>
                  <a:srgbClr val="434343"/>
                </a:solidFill>
                <a:latin typeface="Fira Sans Extra Condensed Medium"/>
                <a:ea typeface="Fira Sans Extra Condensed Medium"/>
                <a:cs typeface="Fira Sans Extra Condensed Medium"/>
                <a:sym typeface="Fira Sans Extra Condensed Medium"/>
              </a:endParaRPr>
            </a:p>
          </p:txBody>
        </p:sp>
        <p:sp>
          <p:nvSpPr>
            <p:cNvPr id="236" name="Google Shape;236;p18"/>
            <p:cNvSpPr txBox="1"/>
            <p:nvPr/>
          </p:nvSpPr>
          <p:spPr>
            <a:xfrm>
              <a:off x="6661075" y="1406477"/>
              <a:ext cx="1772700" cy="705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Venus has a nice name and is the second planet from the Sun</a:t>
              </a:r>
              <a:endParaRPr sz="1200">
                <a:solidFill>
                  <a:srgbClr val="434343"/>
                </a:solidFill>
                <a:latin typeface="Roboto"/>
                <a:ea typeface="Roboto"/>
                <a:cs typeface="Roboto"/>
                <a:sym typeface="Roboto"/>
              </a:endParaRPr>
            </a:p>
          </p:txBody>
        </p:sp>
      </p:grpSp>
      <p:grpSp>
        <p:nvGrpSpPr>
          <p:cNvPr id="237" name="Google Shape;237;p18"/>
          <p:cNvGrpSpPr/>
          <p:nvPr/>
        </p:nvGrpSpPr>
        <p:grpSpPr>
          <a:xfrm>
            <a:off x="6661075" y="2510206"/>
            <a:ext cx="1772700" cy="959883"/>
            <a:chOff x="6661075" y="2307094"/>
            <a:chExt cx="1772700" cy="959883"/>
          </a:xfrm>
        </p:grpSpPr>
        <p:sp>
          <p:nvSpPr>
            <p:cNvPr id="238" name="Google Shape;238;p18"/>
            <p:cNvSpPr txBox="1"/>
            <p:nvPr/>
          </p:nvSpPr>
          <p:spPr>
            <a:xfrm>
              <a:off x="6661075" y="2307094"/>
              <a:ext cx="17727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Saturn</a:t>
              </a:r>
              <a:endParaRPr sz="1700">
                <a:solidFill>
                  <a:srgbClr val="434343"/>
                </a:solidFill>
                <a:latin typeface="Fira Sans Extra Condensed Medium"/>
                <a:ea typeface="Fira Sans Extra Condensed Medium"/>
                <a:cs typeface="Fira Sans Extra Condensed Medium"/>
                <a:sym typeface="Fira Sans Extra Condensed Medium"/>
              </a:endParaRPr>
            </a:p>
          </p:txBody>
        </p:sp>
        <p:sp>
          <p:nvSpPr>
            <p:cNvPr id="239" name="Google Shape;239;p18"/>
            <p:cNvSpPr txBox="1"/>
            <p:nvPr/>
          </p:nvSpPr>
          <p:spPr>
            <a:xfrm>
              <a:off x="6661075" y="2561077"/>
              <a:ext cx="1772700" cy="705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Saturn is the ringed planet, composed of hydrogen and helium</a:t>
              </a:r>
              <a:endParaRPr sz="1200">
                <a:solidFill>
                  <a:srgbClr val="434343"/>
                </a:solidFill>
                <a:latin typeface="Roboto"/>
                <a:ea typeface="Roboto"/>
                <a:cs typeface="Roboto"/>
                <a:sym typeface="Roboto"/>
              </a:endParaRPr>
            </a:p>
          </p:txBody>
        </p:sp>
      </p:grpSp>
      <p:grpSp>
        <p:nvGrpSpPr>
          <p:cNvPr id="240" name="Google Shape;240;p18"/>
          <p:cNvGrpSpPr/>
          <p:nvPr/>
        </p:nvGrpSpPr>
        <p:grpSpPr>
          <a:xfrm>
            <a:off x="6661075" y="3664818"/>
            <a:ext cx="1772700" cy="959883"/>
            <a:chOff x="6661075" y="3461706"/>
            <a:chExt cx="1772700" cy="959883"/>
          </a:xfrm>
        </p:grpSpPr>
        <p:sp>
          <p:nvSpPr>
            <p:cNvPr id="241" name="Google Shape;241;p18"/>
            <p:cNvSpPr txBox="1"/>
            <p:nvPr/>
          </p:nvSpPr>
          <p:spPr>
            <a:xfrm>
              <a:off x="6661075" y="3461706"/>
              <a:ext cx="17727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Mars</a:t>
              </a:r>
              <a:endParaRPr sz="1700">
                <a:solidFill>
                  <a:srgbClr val="434343"/>
                </a:solidFill>
                <a:latin typeface="Fira Sans Extra Condensed Medium"/>
                <a:ea typeface="Fira Sans Extra Condensed Medium"/>
                <a:cs typeface="Fira Sans Extra Condensed Medium"/>
                <a:sym typeface="Fira Sans Extra Condensed Medium"/>
              </a:endParaRPr>
            </a:p>
          </p:txBody>
        </p:sp>
        <p:sp>
          <p:nvSpPr>
            <p:cNvPr id="242" name="Google Shape;242;p18"/>
            <p:cNvSpPr txBox="1"/>
            <p:nvPr/>
          </p:nvSpPr>
          <p:spPr>
            <a:xfrm>
              <a:off x="6661075" y="3715689"/>
              <a:ext cx="1772700" cy="705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Despite being red, Mars is a cold planet full of iron oxide dust</a:t>
              </a:r>
              <a:endParaRPr sz="1200">
                <a:solidFill>
                  <a:srgbClr val="434343"/>
                </a:solidFill>
                <a:latin typeface="Roboto"/>
                <a:ea typeface="Roboto"/>
                <a:cs typeface="Roboto"/>
                <a:sym typeface="Roboto"/>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9"/>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248" name="Google Shape;248;p19"/>
          <p:cNvGrpSpPr/>
          <p:nvPr/>
        </p:nvGrpSpPr>
        <p:grpSpPr>
          <a:xfrm>
            <a:off x="5906830" y="1416092"/>
            <a:ext cx="628500" cy="3200140"/>
            <a:chOff x="5777747" y="1199512"/>
            <a:chExt cx="628500" cy="3200140"/>
          </a:xfrm>
        </p:grpSpPr>
        <p:grpSp>
          <p:nvGrpSpPr>
            <p:cNvPr id="249" name="Google Shape;249;p19"/>
            <p:cNvGrpSpPr/>
            <p:nvPr/>
          </p:nvGrpSpPr>
          <p:grpSpPr>
            <a:xfrm>
              <a:off x="5938295" y="1199512"/>
              <a:ext cx="307152" cy="2525539"/>
              <a:chOff x="3433300" y="1590200"/>
              <a:chExt cx="270905" cy="2227500"/>
            </a:xfrm>
          </p:grpSpPr>
          <p:sp>
            <p:nvSpPr>
              <p:cNvPr id="250" name="Google Shape;250;p19"/>
              <p:cNvSpPr/>
              <p:nvPr/>
            </p:nvSpPr>
            <p:spPr>
              <a:xfrm>
                <a:off x="3433300" y="1590200"/>
                <a:ext cx="270900" cy="2227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3433305" y="2108424"/>
                <a:ext cx="270900" cy="17091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 name="Google Shape;252;p19"/>
            <p:cNvSpPr/>
            <p:nvPr/>
          </p:nvSpPr>
          <p:spPr>
            <a:xfrm>
              <a:off x="5803093" y="3339691"/>
              <a:ext cx="578100" cy="578100"/>
            </a:xfrm>
            <a:prstGeom prst="ellipse">
              <a:avLst/>
            </a:prstGeom>
            <a:solidFill>
              <a:srgbClr val="FFFFFF"/>
            </a:solidFill>
            <a:ln w="19050" cap="flat" cmpd="sng">
              <a:solidFill>
                <a:schemeClr val="accent5"/>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accent5"/>
                  </a:solidFill>
                  <a:latin typeface="Fira Sans Extra Condensed Medium"/>
                  <a:ea typeface="Fira Sans Extra Condensed Medium"/>
                  <a:cs typeface="Fira Sans Extra Condensed Medium"/>
                  <a:sym typeface="Fira Sans Extra Condensed Medium"/>
                </a:rPr>
                <a:t>70</a:t>
              </a:r>
              <a:r>
                <a:rPr lang="en" sz="1200">
                  <a:solidFill>
                    <a:schemeClr val="accent5"/>
                  </a:solidFill>
                  <a:latin typeface="Fira Sans Extra Condensed Medium"/>
                  <a:ea typeface="Fira Sans Extra Condensed Medium"/>
                  <a:cs typeface="Fira Sans Extra Condensed Medium"/>
                  <a:sym typeface="Fira Sans Extra Condensed Medium"/>
                </a:rPr>
                <a:t>%</a:t>
              </a:r>
              <a:endParaRPr sz="1200">
                <a:solidFill>
                  <a:schemeClr val="accent5"/>
                </a:solidFill>
                <a:latin typeface="Fira Sans Extra Condensed Medium"/>
                <a:ea typeface="Fira Sans Extra Condensed Medium"/>
                <a:cs typeface="Fira Sans Extra Condensed Medium"/>
                <a:sym typeface="Fira Sans Extra Condensed Medium"/>
              </a:endParaRPr>
            </a:p>
          </p:txBody>
        </p:sp>
        <p:sp>
          <p:nvSpPr>
            <p:cNvPr id="253" name="Google Shape;253;p19"/>
            <p:cNvSpPr txBox="1"/>
            <p:nvPr/>
          </p:nvSpPr>
          <p:spPr>
            <a:xfrm>
              <a:off x="5777747" y="4094552"/>
              <a:ext cx="628500" cy="30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434343"/>
                  </a:solidFill>
                  <a:latin typeface="Roboto"/>
                  <a:ea typeface="Roboto"/>
                  <a:cs typeface="Roboto"/>
                  <a:sym typeface="Roboto"/>
                </a:rPr>
                <a:t>2024</a:t>
              </a:r>
              <a:endParaRPr>
                <a:solidFill>
                  <a:srgbClr val="434343"/>
                </a:solidFill>
                <a:latin typeface="Roboto"/>
                <a:ea typeface="Roboto"/>
                <a:cs typeface="Roboto"/>
                <a:sym typeface="Roboto"/>
              </a:endParaRPr>
            </a:p>
          </p:txBody>
        </p:sp>
      </p:grpSp>
      <p:grpSp>
        <p:nvGrpSpPr>
          <p:cNvPr id="254" name="Google Shape;254;p19"/>
          <p:cNvGrpSpPr/>
          <p:nvPr/>
        </p:nvGrpSpPr>
        <p:grpSpPr>
          <a:xfrm>
            <a:off x="3708065" y="1416092"/>
            <a:ext cx="628500" cy="3200140"/>
            <a:chOff x="3751092" y="1199512"/>
            <a:chExt cx="628500" cy="3200140"/>
          </a:xfrm>
        </p:grpSpPr>
        <p:grpSp>
          <p:nvGrpSpPr>
            <p:cNvPr id="255" name="Google Shape;255;p19"/>
            <p:cNvGrpSpPr/>
            <p:nvPr/>
          </p:nvGrpSpPr>
          <p:grpSpPr>
            <a:xfrm>
              <a:off x="3911640" y="1199512"/>
              <a:ext cx="307157" cy="2525539"/>
              <a:chOff x="3433300" y="1590200"/>
              <a:chExt cx="270909" cy="2227500"/>
            </a:xfrm>
          </p:grpSpPr>
          <p:sp>
            <p:nvSpPr>
              <p:cNvPr id="256" name="Google Shape;256;p19"/>
              <p:cNvSpPr/>
              <p:nvPr/>
            </p:nvSpPr>
            <p:spPr>
              <a:xfrm>
                <a:off x="3433300" y="1590200"/>
                <a:ext cx="270900" cy="2227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a:off x="3433309" y="3144319"/>
                <a:ext cx="270900" cy="672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 name="Google Shape;258;p19"/>
            <p:cNvSpPr/>
            <p:nvPr/>
          </p:nvSpPr>
          <p:spPr>
            <a:xfrm>
              <a:off x="3776438" y="3339691"/>
              <a:ext cx="578100" cy="578100"/>
            </a:xfrm>
            <a:prstGeom prst="ellipse">
              <a:avLst/>
            </a:prstGeom>
            <a:solidFill>
              <a:srgbClr val="FFFFFF"/>
            </a:solidFill>
            <a:ln w="19050" cap="flat" cmpd="sng">
              <a:solidFill>
                <a:schemeClr val="accent3"/>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accent3"/>
                  </a:solidFill>
                  <a:latin typeface="Fira Sans Extra Condensed Medium"/>
                  <a:ea typeface="Fira Sans Extra Condensed Medium"/>
                  <a:cs typeface="Fira Sans Extra Condensed Medium"/>
                  <a:sym typeface="Fira Sans Extra Condensed Medium"/>
                </a:rPr>
                <a:t>10</a:t>
              </a:r>
              <a:r>
                <a:rPr lang="en" sz="1200">
                  <a:solidFill>
                    <a:schemeClr val="accent3"/>
                  </a:solidFill>
                  <a:latin typeface="Fira Sans Extra Condensed Medium"/>
                  <a:ea typeface="Fira Sans Extra Condensed Medium"/>
                  <a:cs typeface="Fira Sans Extra Condensed Medium"/>
                  <a:sym typeface="Fira Sans Extra Condensed Medium"/>
                </a:rPr>
                <a:t>%</a:t>
              </a:r>
              <a:endParaRPr sz="1200">
                <a:solidFill>
                  <a:schemeClr val="accent3"/>
                </a:solidFill>
                <a:latin typeface="Fira Sans Extra Condensed Medium"/>
                <a:ea typeface="Fira Sans Extra Condensed Medium"/>
                <a:cs typeface="Fira Sans Extra Condensed Medium"/>
                <a:sym typeface="Fira Sans Extra Condensed Medium"/>
              </a:endParaRPr>
            </a:p>
          </p:txBody>
        </p:sp>
        <p:sp>
          <p:nvSpPr>
            <p:cNvPr id="259" name="Google Shape;259;p19"/>
            <p:cNvSpPr txBox="1"/>
            <p:nvPr/>
          </p:nvSpPr>
          <p:spPr>
            <a:xfrm>
              <a:off x="3751092" y="4094552"/>
              <a:ext cx="628500" cy="30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434343"/>
                  </a:solidFill>
                  <a:latin typeface="Roboto"/>
                  <a:ea typeface="Roboto"/>
                  <a:cs typeface="Roboto"/>
                  <a:sym typeface="Roboto"/>
                </a:rPr>
                <a:t>2022</a:t>
              </a:r>
              <a:endParaRPr>
                <a:solidFill>
                  <a:srgbClr val="434343"/>
                </a:solidFill>
                <a:latin typeface="Roboto"/>
                <a:ea typeface="Roboto"/>
                <a:cs typeface="Roboto"/>
                <a:sym typeface="Roboto"/>
              </a:endParaRPr>
            </a:p>
          </p:txBody>
        </p:sp>
      </p:grpSp>
      <p:grpSp>
        <p:nvGrpSpPr>
          <p:cNvPr id="260" name="Google Shape;260;p19"/>
          <p:cNvGrpSpPr/>
          <p:nvPr/>
        </p:nvGrpSpPr>
        <p:grpSpPr>
          <a:xfrm>
            <a:off x="4807447" y="1416092"/>
            <a:ext cx="628500" cy="3200140"/>
            <a:chOff x="4764420" y="1199512"/>
            <a:chExt cx="628500" cy="3200140"/>
          </a:xfrm>
        </p:grpSpPr>
        <p:grpSp>
          <p:nvGrpSpPr>
            <p:cNvPr id="261" name="Google Shape;261;p19"/>
            <p:cNvGrpSpPr/>
            <p:nvPr/>
          </p:nvGrpSpPr>
          <p:grpSpPr>
            <a:xfrm>
              <a:off x="4924967" y="1199512"/>
              <a:ext cx="307154" cy="2525539"/>
              <a:chOff x="3433300" y="1590200"/>
              <a:chExt cx="270907" cy="2227500"/>
            </a:xfrm>
          </p:grpSpPr>
          <p:sp>
            <p:nvSpPr>
              <p:cNvPr id="262" name="Google Shape;262;p19"/>
              <p:cNvSpPr/>
              <p:nvPr/>
            </p:nvSpPr>
            <p:spPr>
              <a:xfrm>
                <a:off x="3433300" y="1590200"/>
                <a:ext cx="270900" cy="2227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a:off x="3433307" y="2398642"/>
                <a:ext cx="270900" cy="14187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19"/>
            <p:cNvSpPr/>
            <p:nvPr/>
          </p:nvSpPr>
          <p:spPr>
            <a:xfrm>
              <a:off x="4789765" y="3339691"/>
              <a:ext cx="578100" cy="578100"/>
            </a:xfrm>
            <a:prstGeom prst="ellipse">
              <a:avLst/>
            </a:prstGeom>
            <a:solidFill>
              <a:srgbClr val="FFFFFF"/>
            </a:solidFill>
            <a:ln w="19050" cap="flat" cmpd="sng">
              <a:solidFill>
                <a:schemeClr val="accent4"/>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accent4"/>
                  </a:solidFill>
                  <a:latin typeface="Fira Sans Extra Condensed Medium"/>
                  <a:ea typeface="Fira Sans Extra Condensed Medium"/>
                  <a:cs typeface="Fira Sans Extra Condensed Medium"/>
                  <a:sym typeface="Fira Sans Extra Condensed Medium"/>
                </a:rPr>
                <a:t>60</a:t>
              </a:r>
              <a:r>
                <a:rPr lang="en" sz="1200">
                  <a:solidFill>
                    <a:schemeClr val="accent4"/>
                  </a:solidFill>
                  <a:latin typeface="Fira Sans Extra Condensed Medium"/>
                  <a:ea typeface="Fira Sans Extra Condensed Medium"/>
                  <a:cs typeface="Fira Sans Extra Condensed Medium"/>
                  <a:sym typeface="Fira Sans Extra Condensed Medium"/>
                </a:rPr>
                <a:t>%</a:t>
              </a:r>
              <a:endParaRPr sz="1200">
                <a:solidFill>
                  <a:schemeClr val="accent4"/>
                </a:solidFill>
                <a:latin typeface="Fira Sans Extra Condensed Medium"/>
                <a:ea typeface="Fira Sans Extra Condensed Medium"/>
                <a:cs typeface="Fira Sans Extra Condensed Medium"/>
                <a:sym typeface="Fira Sans Extra Condensed Medium"/>
              </a:endParaRPr>
            </a:p>
          </p:txBody>
        </p:sp>
        <p:sp>
          <p:nvSpPr>
            <p:cNvPr id="265" name="Google Shape;265;p19"/>
            <p:cNvSpPr txBox="1"/>
            <p:nvPr/>
          </p:nvSpPr>
          <p:spPr>
            <a:xfrm>
              <a:off x="4764420" y="4094552"/>
              <a:ext cx="628500" cy="30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434343"/>
                  </a:solidFill>
                  <a:latin typeface="Roboto"/>
                  <a:ea typeface="Roboto"/>
                  <a:cs typeface="Roboto"/>
                  <a:sym typeface="Roboto"/>
                </a:rPr>
                <a:t>2023</a:t>
              </a:r>
              <a:endParaRPr>
                <a:solidFill>
                  <a:srgbClr val="434343"/>
                </a:solidFill>
                <a:latin typeface="Roboto"/>
                <a:ea typeface="Roboto"/>
                <a:cs typeface="Roboto"/>
                <a:sym typeface="Roboto"/>
              </a:endParaRPr>
            </a:p>
          </p:txBody>
        </p:sp>
      </p:grpSp>
      <p:grpSp>
        <p:nvGrpSpPr>
          <p:cNvPr id="266" name="Google Shape;266;p19"/>
          <p:cNvGrpSpPr/>
          <p:nvPr/>
        </p:nvGrpSpPr>
        <p:grpSpPr>
          <a:xfrm>
            <a:off x="1509300" y="1416092"/>
            <a:ext cx="628500" cy="3200140"/>
            <a:chOff x="1724437" y="1199512"/>
            <a:chExt cx="628500" cy="3200140"/>
          </a:xfrm>
        </p:grpSpPr>
        <p:grpSp>
          <p:nvGrpSpPr>
            <p:cNvPr id="267" name="Google Shape;267;p19"/>
            <p:cNvGrpSpPr/>
            <p:nvPr/>
          </p:nvGrpSpPr>
          <p:grpSpPr>
            <a:xfrm>
              <a:off x="1884985" y="1199512"/>
              <a:ext cx="307146" cy="2525539"/>
              <a:chOff x="3433300" y="1590200"/>
              <a:chExt cx="270900" cy="2227500"/>
            </a:xfrm>
          </p:grpSpPr>
          <p:sp>
            <p:nvSpPr>
              <p:cNvPr id="268" name="Google Shape;268;p19"/>
              <p:cNvSpPr/>
              <p:nvPr/>
            </p:nvSpPr>
            <p:spPr>
              <a:xfrm>
                <a:off x="3433300" y="1590200"/>
                <a:ext cx="270900" cy="2227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3433300" y="1967650"/>
                <a:ext cx="270900" cy="18498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 name="Google Shape;270;p19"/>
            <p:cNvSpPr/>
            <p:nvPr/>
          </p:nvSpPr>
          <p:spPr>
            <a:xfrm>
              <a:off x="1749783" y="3339691"/>
              <a:ext cx="578100" cy="578100"/>
            </a:xfrm>
            <a:prstGeom prst="ellipse">
              <a:avLst/>
            </a:prstGeom>
            <a:solidFill>
              <a:srgbClr val="FFFFFF"/>
            </a:solidFill>
            <a:ln w="19050" cap="flat" cmpd="sng">
              <a:solidFill>
                <a:schemeClr val="accent1"/>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accent1"/>
                  </a:solidFill>
                  <a:latin typeface="Fira Sans Extra Condensed Medium"/>
                  <a:ea typeface="Fira Sans Extra Condensed Medium"/>
                  <a:cs typeface="Fira Sans Extra Condensed Medium"/>
                  <a:sym typeface="Fira Sans Extra Condensed Medium"/>
                </a:rPr>
                <a:t>80</a:t>
              </a:r>
              <a:r>
                <a:rPr lang="en" sz="1200">
                  <a:solidFill>
                    <a:schemeClr val="accent1"/>
                  </a:solidFill>
                  <a:latin typeface="Fira Sans Extra Condensed Medium"/>
                  <a:ea typeface="Fira Sans Extra Condensed Medium"/>
                  <a:cs typeface="Fira Sans Extra Condensed Medium"/>
                  <a:sym typeface="Fira Sans Extra Condensed Medium"/>
                </a:rPr>
                <a:t>%</a:t>
              </a:r>
              <a:endParaRPr sz="1200">
                <a:solidFill>
                  <a:schemeClr val="accent1"/>
                </a:solidFill>
                <a:latin typeface="Fira Sans Extra Condensed Medium"/>
                <a:ea typeface="Fira Sans Extra Condensed Medium"/>
                <a:cs typeface="Fira Sans Extra Condensed Medium"/>
                <a:sym typeface="Fira Sans Extra Condensed Medium"/>
              </a:endParaRPr>
            </a:p>
          </p:txBody>
        </p:sp>
        <p:sp>
          <p:nvSpPr>
            <p:cNvPr id="271" name="Google Shape;271;p19"/>
            <p:cNvSpPr txBox="1"/>
            <p:nvPr/>
          </p:nvSpPr>
          <p:spPr>
            <a:xfrm>
              <a:off x="1724437" y="4094552"/>
              <a:ext cx="628500" cy="30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434343"/>
                  </a:solidFill>
                  <a:latin typeface="Roboto"/>
                  <a:ea typeface="Roboto"/>
                  <a:cs typeface="Roboto"/>
                  <a:sym typeface="Roboto"/>
                </a:rPr>
                <a:t>2020</a:t>
              </a:r>
              <a:endParaRPr>
                <a:solidFill>
                  <a:srgbClr val="434343"/>
                </a:solidFill>
                <a:latin typeface="Roboto"/>
                <a:ea typeface="Roboto"/>
                <a:cs typeface="Roboto"/>
                <a:sym typeface="Roboto"/>
              </a:endParaRPr>
            </a:p>
          </p:txBody>
        </p:sp>
      </p:grpSp>
      <p:grpSp>
        <p:nvGrpSpPr>
          <p:cNvPr id="272" name="Google Shape;272;p19"/>
          <p:cNvGrpSpPr/>
          <p:nvPr/>
        </p:nvGrpSpPr>
        <p:grpSpPr>
          <a:xfrm>
            <a:off x="2608682" y="1416092"/>
            <a:ext cx="628500" cy="3200140"/>
            <a:chOff x="2737765" y="1199512"/>
            <a:chExt cx="628500" cy="3200140"/>
          </a:xfrm>
        </p:grpSpPr>
        <p:grpSp>
          <p:nvGrpSpPr>
            <p:cNvPr id="273" name="Google Shape;273;p19"/>
            <p:cNvGrpSpPr/>
            <p:nvPr/>
          </p:nvGrpSpPr>
          <p:grpSpPr>
            <a:xfrm>
              <a:off x="2898300" y="1199512"/>
              <a:ext cx="307159" cy="2525539"/>
              <a:chOff x="3433289" y="1590200"/>
              <a:chExt cx="270911" cy="2227500"/>
            </a:xfrm>
          </p:grpSpPr>
          <p:sp>
            <p:nvSpPr>
              <p:cNvPr id="274" name="Google Shape;274;p19"/>
              <p:cNvSpPr/>
              <p:nvPr/>
            </p:nvSpPr>
            <p:spPr>
              <a:xfrm>
                <a:off x="3433300" y="1590200"/>
                <a:ext cx="270900" cy="2227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9"/>
              <p:cNvSpPr/>
              <p:nvPr/>
            </p:nvSpPr>
            <p:spPr>
              <a:xfrm>
                <a:off x="3433289" y="1764604"/>
                <a:ext cx="270900" cy="2052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276;p19"/>
            <p:cNvSpPr/>
            <p:nvPr/>
          </p:nvSpPr>
          <p:spPr>
            <a:xfrm>
              <a:off x="2763110" y="3339691"/>
              <a:ext cx="578100" cy="578100"/>
            </a:xfrm>
            <a:prstGeom prst="ellipse">
              <a:avLst/>
            </a:prstGeom>
            <a:solidFill>
              <a:srgbClr val="FFFFFF"/>
            </a:solidFill>
            <a:ln w="19050" cap="flat" cmpd="sng">
              <a:solidFill>
                <a:schemeClr val="accent2"/>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accent2"/>
                  </a:solidFill>
                  <a:latin typeface="Fira Sans Extra Condensed Medium"/>
                  <a:ea typeface="Fira Sans Extra Condensed Medium"/>
                  <a:cs typeface="Fira Sans Extra Condensed Medium"/>
                  <a:sym typeface="Fira Sans Extra Condensed Medium"/>
                </a:rPr>
                <a:t>90</a:t>
              </a:r>
              <a:r>
                <a:rPr lang="en" sz="1200">
                  <a:solidFill>
                    <a:schemeClr val="accent2"/>
                  </a:solidFill>
                  <a:latin typeface="Fira Sans Extra Condensed Medium"/>
                  <a:ea typeface="Fira Sans Extra Condensed Medium"/>
                  <a:cs typeface="Fira Sans Extra Condensed Medium"/>
                  <a:sym typeface="Fira Sans Extra Condensed Medium"/>
                </a:rPr>
                <a:t>%</a:t>
              </a:r>
              <a:endParaRPr sz="1200">
                <a:solidFill>
                  <a:schemeClr val="accent2"/>
                </a:solidFill>
                <a:latin typeface="Fira Sans Extra Condensed Medium"/>
                <a:ea typeface="Fira Sans Extra Condensed Medium"/>
                <a:cs typeface="Fira Sans Extra Condensed Medium"/>
                <a:sym typeface="Fira Sans Extra Condensed Medium"/>
              </a:endParaRPr>
            </a:p>
          </p:txBody>
        </p:sp>
        <p:sp>
          <p:nvSpPr>
            <p:cNvPr id="277" name="Google Shape;277;p19"/>
            <p:cNvSpPr txBox="1"/>
            <p:nvPr/>
          </p:nvSpPr>
          <p:spPr>
            <a:xfrm>
              <a:off x="2737765" y="4094552"/>
              <a:ext cx="628500" cy="30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434343"/>
                  </a:solidFill>
                  <a:latin typeface="Roboto"/>
                  <a:ea typeface="Roboto"/>
                  <a:cs typeface="Roboto"/>
                  <a:sym typeface="Roboto"/>
                </a:rPr>
                <a:t>2021</a:t>
              </a:r>
              <a:endParaRPr>
                <a:solidFill>
                  <a:srgbClr val="434343"/>
                </a:solidFill>
                <a:latin typeface="Roboto"/>
                <a:ea typeface="Roboto"/>
                <a:cs typeface="Roboto"/>
                <a:sym typeface="Roboto"/>
              </a:endParaRPr>
            </a:p>
          </p:txBody>
        </p:sp>
      </p:grpSp>
      <p:cxnSp>
        <p:nvCxnSpPr>
          <p:cNvPr id="278" name="Google Shape;278;p19"/>
          <p:cNvCxnSpPr/>
          <p:nvPr/>
        </p:nvCxnSpPr>
        <p:spPr>
          <a:xfrm>
            <a:off x="1297950" y="4311130"/>
            <a:ext cx="6548100" cy="0"/>
          </a:xfrm>
          <a:prstGeom prst="straightConnector1">
            <a:avLst/>
          </a:prstGeom>
          <a:noFill/>
          <a:ln w="9525" cap="flat" cmpd="sng">
            <a:solidFill>
              <a:srgbClr val="000000"/>
            </a:solidFill>
            <a:prstDash val="solid"/>
            <a:round/>
            <a:headEnd type="none" w="med" len="med"/>
            <a:tailEnd type="none" w="med" len="med"/>
          </a:ln>
        </p:spPr>
      </p:cxnSp>
      <p:grpSp>
        <p:nvGrpSpPr>
          <p:cNvPr id="279" name="Google Shape;279;p19"/>
          <p:cNvGrpSpPr/>
          <p:nvPr/>
        </p:nvGrpSpPr>
        <p:grpSpPr>
          <a:xfrm>
            <a:off x="7006212" y="1416092"/>
            <a:ext cx="628500" cy="3200140"/>
            <a:chOff x="6791075" y="1199512"/>
            <a:chExt cx="628500" cy="3200140"/>
          </a:xfrm>
        </p:grpSpPr>
        <p:grpSp>
          <p:nvGrpSpPr>
            <p:cNvPr id="280" name="Google Shape;280;p19"/>
            <p:cNvGrpSpPr/>
            <p:nvPr/>
          </p:nvGrpSpPr>
          <p:grpSpPr>
            <a:xfrm>
              <a:off x="6951622" y="1199512"/>
              <a:ext cx="307149" cy="2525539"/>
              <a:chOff x="3433300" y="1590200"/>
              <a:chExt cx="270903" cy="2227500"/>
            </a:xfrm>
          </p:grpSpPr>
          <p:sp>
            <p:nvSpPr>
              <p:cNvPr id="281" name="Google Shape;281;p19"/>
              <p:cNvSpPr/>
              <p:nvPr/>
            </p:nvSpPr>
            <p:spPr>
              <a:xfrm>
                <a:off x="3433300" y="1590200"/>
                <a:ext cx="270900" cy="2227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9"/>
              <p:cNvSpPr/>
              <p:nvPr/>
            </p:nvSpPr>
            <p:spPr>
              <a:xfrm>
                <a:off x="3433303" y="2644231"/>
                <a:ext cx="270900" cy="11733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9"/>
            <p:cNvSpPr/>
            <p:nvPr/>
          </p:nvSpPr>
          <p:spPr>
            <a:xfrm>
              <a:off x="6816420" y="3339691"/>
              <a:ext cx="578100" cy="578100"/>
            </a:xfrm>
            <a:prstGeom prst="ellipse">
              <a:avLst/>
            </a:prstGeom>
            <a:solidFill>
              <a:srgbClr val="FFFFFF"/>
            </a:solidFill>
            <a:ln w="19050" cap="flat" cmpd="sng">
              <a:solidFill>
                <a:schemeClr val="accent6"/>
              </a:solidFill>
              <a:prstDash val="solid"/>
              <a:round/>
              <a:headEnd type="none" w="sm" len="sm"/>
              <a:tailEnd type="none" w="sm" len="sm"/>
            </a:ln>
          </p:spPr>
          <p:txBody>
            <a:bodyPr spcFirstLastPara="1" wrap="square" lIns="0" tIns="91425" rIns="0" bIns="91425" anchor="ctr" anchorCtr="0">
              <a:noAutofit/>
            </a:bodyPr>
            <a:lstStyle/>
            <a:p>
              <a:pPr marL="0" lvl="0" indent="0" algn="ctr" rtl="0">
                <a:spcBef>
                  <a:spcPts val="0"/>
                </a:spcBef>
                <a:spcAft>
                  <a:spcPts val="0"/>
                </a:spcAft>
                <a:buNone/>
              </a:pPr>
              <a:r>
                <a:rPr lang="en" sz="2000">
                  <a:solidFill>
                    <a:schemeClr val="accent6"/>
                  </a:solidFill>
                  <a:latin typeface="Fira Sans Extra Condensed Medium"/>
                  <a:ea typeface="Fira Sans Extra Condensed Medium"/>
                  <a:cs typeface="Fira Sans Extra Condensed Medium"/>
                  <a:sym typeface="Fira Sans Extra Condensed Medium"/>
                </a:rPr>
                <a:t>50</a:t>
              </a:r>
              <a:r>
                <a:rPr lang="en" sz="1200">
                  <a:solidFill>
                    <a:schemeClr val="accent6"/>
                  </a:solidFill>
                  <a:latin typeface="Fira Sans Extra Condensed Medium"/>
                  <a:ea typeface="Fira Sans Extra Condensed Medium"/>
                  <a:cs typeface="Fira Sans Extra Condensed Medium"/>
                  <a:sym typeface="Fira Sans Extra Condensed Medium"/>
                </a:rPr>
                <a:t>%</a:t>
              </a:r>
              <a:endParaRPr sz="1200">
                <a:solidFill>
                  <a:schemeClr val="accent6"/>
                </a:solidFill>
                <a:latin typeface="Fira Sans Extra Condensed Medium"/>
                <a:ea typeface="Fira Sans Extra Condensed Medium"/>
                <a:cs typeface="Fira Sans Extra Condensed Medium"/>
                <a:sym typeface="Fira Sans Extra Condensed Medium"/>
              </a:endParaRPr>
            </a:p>
          </p:txBody>
        </p:sp>
        <p:sp>
          <p:nvSpPr>
            <p:cNvPr id="284" name="Google Shape;284;p19"/>
            <p:cNvSpPr txBox="1"/>
            <p:nvPr/>
          </p:nvSpPr>
          <p:spPr>
            <a:xfrm>
              <a:off x="6791075" y="4094552"/>
              <a:ext cx="628500" cy="30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434343"/>
                  </a:solidFill>
                  <a:latin typeface="Roboto"/>
                  <a:ea typeface="Roboto"/>
                  <a:cs typeface="Roboto"/>
                  <a:sym typeface="Roboto"/>
                </a:rPr>
                <a:t>2025</a:t>
              </a:r>
              <a:endParaRPr>
                <a:solidFill>
                  <a:srgbClr val="434343"/>
                </a:solidFill>
                <a:latin typeface="Roboto"/>
                <a:ea typeface="Roboto"/>
                <a:cs typeface="Roboto"/>
                <a:sym typeface="Roboto"/>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grpSp>
        <p:nvGrpSpPr>
          <p:cNvPr id="289" name="Google Shape;289;p20"/>
          <p:cNvGrpSpPr/>
          <p:nvPr/>
        </p:nvGrpSpPr>
        <p:grpSpPr>
          <a:xfrm>
            <a:off x="1239350" y="1874599"/>
            <a:ext cx="6665325" cy="1948809"/>
            <a:chOff x="1239350" y="1845829"/>
            <a:chExt cx="6665325" cy="1948809"/>
          </a:xfrm>
        </p:grpSpPr>
        <p:sp>
          <p:nvSpPr>
            <p:cNvPr id="290" name="Google Shape;290;p20"/>
            <p:cNvSpPr/>
            <p:nvPr/>
          </p:nvSpPr>
          <p:spPr>
            <a:xfrm rot="10800000">
              <a:off x="1239350" y="2723329"/>
              <a:ext cx="175200" cy="1071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0"/>
            <p:cNvSpPr/>
            <p:nvPr/>
          </p:nvSpPr>
          <p:spPr>
            <a:xfrm rot="10800000">
              <a:off x="1738588" y="2507329"/>
              <a:ext cx="175200" cy="12873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0"/>
            <p:cNvSpPr/>
            <p:nvPr/>
          </p:nvSpPr>
          <p:spPr>
            <a:xfrm rot="10800000">
              <a:off x="2737067" y="1986829"/>
              <a:ext cx="175200" cy="18078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0"/>
            <p:cNvSpPr/>
            <p:nvPr/>
          </p:nvSpPr>
          <p:spPr>
            <a:xfrm rot="10800000">
              <a:off x="3236306" y="1845829"/>
              <a:ext cx="175200" cy="19488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0"/>
            <p:cNvSpPr/>
            <p:nvPr/>
          </p:nvSpPr>
          <p:spPr>
            <a:xfrm rot="10800000">
              <a:off x="4234788" y="1969429"/>
              <a:ext cx="175200" cy="1825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0"/>
            <p:cNvSpPr/>
            <p:nvPr/>
          </p:nvSpPr>
          <p:spPr>
            <a:xfrm rot="10800000">
              <a:off x="4734026" y="2238529"/>
              <a:ext cx="175200" cy="15561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0"/>
            <p:cNvSpPr/>
            <p:nvPr/>
          </p:nvSpPr>
          <p:spPr>
            <a:xfrm rot="10800000">
              <a:off x="5732511" y="2529529"/>
              <a:ext cx="175200" cy="12651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0"/>
            <p:cNvSpPr/>
            <p:nvPr/>
          </p:nvSpPr>
          <p:spPr>
            <a:xfrm rot="10800000">
              <a:off x="6231749" y="2630629"/>
              <a:ext cx="175200" cy="11640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0"/>
            <p:cNvSpPr/>
            <p:nvPr/>
          </p:nvSpPr>
          <p:spPr>
            <a:xfrm rot="10800000">
              <a:off x="7230237" y="3031437"/>
              <a:ext cx="175200" cy="763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0"/>
            <p:cNvSpPr/>
            <p:nvPr/>
          </p:nvSpPr>
          <p:spPr>
            <a:xfrm rot="10800000">
              <a:off x="7729475" y="3221035"/>
              <a:ext cx="175200" cy="573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20"/>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301" name="Google Shape;301;p20"/>
          <p:cNvGrpSpPr/>
          <p:nvPr/>
        </p:nvGrpSpPr>
        <p:grpSpPr>
          <a:xfrm>
            <a:off x="1967224" y="1707220"/>
            <a:ext cx="716400" cy="2116179"/>
            <a:chOff x="1967224" y="1678450"/>
            <a:chExt cx="716400" cy="2116179"/>
          </a:xfrm>
        </p:grpSpPr>
        <p:sp>
          <p:nvSpPr>
            <p:cNvPr id="302" name="Google Shape;302;p20"/>
            <p:cNvSpPr txBox="1"/>
            <p:nvPr/>
          </p:nvSpPr>
          <p:spPr>
            <a:xfrm>
              <a:off x="1967224" y="1678450"/>
              <a:ext cx="716400" cy="33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1"/>
                  </a:solidFill>
                  <a:latin typeface="Fira Sans Extra Condensed Medium"/>
                  <a:ea typeface="Fira Sans Extra Condensed Medium"/>
                  <a:cs typeface="Fira Sans Extra Condensed Medium"/>
                  <a:sym typeface="Fira Sans Extra Condensed Medium"/>
                </a:rPr>
                <a:t>100</a:t>
              </a:r>
              <a:r>
                <a:rPr lang="en" sz="1700">
                  <a:solidFill>
                    <a:schemeClr val="accent1"/>
                  </a:solidFill>
                  <a:latin typeface="Fira Sans Extra Condensed Light"/>
                  <a:ea typeface="Fira Sans Extra Condensed Light"/>
                  <a:cs typeface="Fira Sans Extra Condensed Light"/>
                  <a:sym typeface="Fira Sans Extra Condensed Light"/>
                </a:rPr>
                <a:t>€</a:t>
              </a:r>
              <a:endParaRPr sz="1700">
                <a:solidFill>
                  <a:schemeClr val="accent1"/>
                </a:solidFill>
                <a:latin typeface="Fira Sans Extra Condensed Light"/>
                <a:ea typeface="Fira Sans Extra Condensed Light"/>
                <a:cs typeface="Fira Sans Extra Condensed Light"/>
                <a:sym typeface="Fira Sans Extra Condensed Light"/>
              </a:endParaRPr>
            </a:p>
          </p:txBody>
        </p:sp>
        <p:grpSp>
          <p:nvGrpSpPr>
            <p:cNvPr id="303" name="Google Shape;303;p20"/>
            <p:cNvGrpSpPr/>
            <p:nvPr/>
          </p:nvGrpSpPr>
          <p:grpSpPr>
            <a:xfrm>
              <a:off x="2237827" y="2004525"/>
              <a:ext cx="175202" cy="1790104"/>
              <a:chOff x="2406272" y="2004525"/>
              <a:chExt cx="175202" cy="1790104"/>
            </a:xfrm>
          </p:grpSpPr>
          <p:sp>
            <p:nvSpPr>
              <p:cNvPr id="304" name="Google Shape;304;p20"/>
              <p:cNvSpPr/>
              <p:nvPr/>
            </p:nvSpPr>
            <p:spPr>
              <a:xfrm rot="10800000">
                <a:off x="2406274" y="2255929"/>
                <a:ext cx="175200" cy="1538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0"/>
              <p:cNvSpPr/>
              <p:nvPr/>
            </p:nvSpPr>
            <p:spPr>
              <a:xfrm>
                <a:off x="2406272" y="2004525"/>
                <a:ext cx="175200" cy="175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 name="Google Shape;306;p20"/>
          <p:cNvGrpSpPr/>
          <p:nvPr/>
        </p:nvGrpSpPr>
        <p:grpSpPr>
          <a:xfrm>
            <a:off x="3479798" y="1122820"/>
            <a:ext cx="686700" cy="2700579"/>
            <a:chOff x="3479798" y="1094050"/>
            <a:chExt cx="686700" cy="2700579"/>
          </a:xfrm>
        </p:grpSpPr>
        <p:sp>
          <p:nvSpPr>
            <p:cNvPr id="307" name="Google Shape;307;p20"/>
            <p:cNvSpPr txBox="1"/>
            <p:nvPr/>
          </p:nvSpPr>
          <p:spPr>
            <a:xfrm>
              <a:off x="3479798" y="1094050"/>
              <a:ext cx="686700" cy="33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2"/>
                  </a:solidFill>
                  <a:latin typeface="Fira Sans Extra Condensed Medium"/>
                  <a:ea typeface="Fira Sans Extra Condensed Medium"/>
                  <a:cs typeface="Fira Sans Extra Condensed Medium"/>
                  <a:sym typeface="Fira Sans Extra Condensed Medium"/>
                </a:rPr>
                <a:t>150</a:t>
              </a:r>
              <a:r>
                <a:rPr lang="en" sz="1700">
                  <a:solidFill>
                    <a:schemeClr val="accent2"/>
                  </a:solidFill>
                  <a:latin typeface="Fira Sans Extra Condensed Light"/>
                  <a:ea typeface="Fira Sans Extra Condensed Light"/>
                  <a:cs typeface="Fira Sans Extra Condensed Light"/>
                  <a:sym typeface="Fira Sans Extra Condensed Light"/>
                </a:rPr>
                <a:t>€</a:t>
              </a:r>
              <a:endParaRPr sz="1700">
                <a:solidFill>
                  <a:schemeClr val="accent2"/>
                </a:solidFill>
                <a:latin typeface="Fira Sans Extra Condensed Light"/>
                <a:ea typeface="Fira Sans Extra Condensed Light"/>
                <a:cs typeface="Fira Sans Extra Condensed Light"/>
                <a:sym typeface="Fira Sans Extra Condensed Light"/>
              </a:endParaRPr>
            </a:p>
          </p:txBody>
        </p:sp>
        <p:grpSp>
          <p:nvGrpSpPr>
            <p:cNvPr id="308" name="Google Shape;308;p20"/>
            <p:cNvGrpSpPr/>
            <p:nvPr/>
          </p:nvGrpSpPr>
          <p:grpSpPr>
            <a:xfrm>
              <a:off x="3735544" y="1427025"/>
              <a:ext cx="175205" cy="2367604"/>
              <a:chOff x="3953274" y="1427025"/>
              <a:chExt cx="175205" cy="2367604"/>
            </a:xfrm>
          </p:grpSpPr>
          <p:sp>
            <p:nvSpPr>
              <p:cNvPr id="309" name="Google Shape;309;p20"/>
              <p:cNvSpPr/>
              <p:nvPr/>
            </p:nvSpPr>
            <p:spPr>
              <a:xfrm rot="10800000">
                <a:off x="3953279" y="1678429"/>
                <a:ext cx="175200" cy="21162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0"/>
              <p:cNvSpPr/>
              <p:nvPr/>
            </p:nvSpPr>
            <p:spPr>
              <a:xfrm>
                <a:off x="3953274" y="1427025"/>
                <a:ext cx="175200" cy="175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 name="Google Shape;311;p20"/>
          <p:cNvGrpSpPr/>
          <p:nvPr/>
        </p:nvGrpSpPr>
        <p:grpSpPr>
          <a:xfrm>
            <a:off x="4977527" y="1707220"/>
            <a:ext cx="686700" cy="2116179"/>
            <a:chOff x="4977527" y="1678450"/>
            <a:chExt cx="686700" cy="2116179"/>
          </a:xfrm>
        </p:grpSpPr>
        <p:sp>
          <p:nvSpPr>
            <p:cNvPr id="312" name="Google Shape;312;p20"/>
            <p:cNvSpPr txBox="1"/>
            <p:nvPr/>
          </p:nvSpPr>
          <p:spPr>
            <a:xfrm>
              <a:off x="4977527" y="1678450"/>
              <a:ext cx="686700" cy="33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3"/>
                  </a:solidFill>
                  <a:latin typeface="Fira Sans Extra Condensed Medium"/>
                  <a:ea typeface="Fira Sans Extra Condensed Medium"/>
                  <a:cs typeface="Fira Sans Extra Condensed Medium"/>
                  <a:sym typeface="Fira Sans Extra Condensed Medium"/>
                </a:rPr>
                <a:t>100</a:t>
              </a:r>
              <a:r>
                <a:rPr lang="en" sz="1700">
                  <a:solidFill>
                    <a:schemeClr val="accent3"/>
                  </a:solidFill>
                  <a:latin typeface="Fira Sans Extra Condensed Light"/>
                  <a:ea typeface="Fira Sans Extra Condensed Light"/>
                  <a:cs typeface="Fira Sans Extra Condensed Light"/>
                  <a:sym typeface="Fira Sans Extra Condensed Light"/>
                </a:rPr>
                <a:t>€</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grpSp>
          <p:nvGrpSpPr>
            <p:cNvPr id="313" name="Google Shape;313;p20"/>
            <p:cNvGrpSpPr/>
            <p:nvPr/>
          </p:nvGrpSpPr>
          <p:grpSpPr>
            <a:xfrm>
              <a:off x="5233264" y="2004525"/>
              <a:ext cx="175208" cy="1790104"/>
              <a:chOff x="5467145" y="2004525"/>
              <a:chExt cx="175208" cy="1790104"/>
            </a:xfrm>
          </p:grpSpPr>
          <p:sp>
            <p:nvSpPr>
              <p:cNvPr id="314" name="Google Shape;314;p20"/>
              <p:cNvSpPr/>
              <p:nvPr/>
            </p:nvSpPr>
            <p:spPr>
              <a:xfrm rot="10800000">
                <a:off x="5467153" y="2255929"/>
                <a:ext cx="175200" cy="15387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0"/>
              <p:cNvSpPr/>
              <p:nvPr/>
            </p:nvSpPr>
            <p:spPr>
              <a:xfrm>
                <a:off x="5467145" y="2004525"/>
                <a:ext cx="175200" cy="175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6" name="Google Shape;316;p20"/>
          <p:cNvGrpSpPr/>
          <p:nvPr/>
        </p:nvGrpSpPr>
        <p:grpSpPr>
          <a:xfrm>
            <a:off x="6526690" y="2284708"/>
            <a:ext cx="583800" cy="1538691"/>
            <a:chOff x="6526690" y="2255938"/>
            <a:chExt cx="583800" cy="1538691"/>
          </a:xfrm>
        </p:grpSpPr>
        <p:grpSp>
          <p:nvGrpSpPr>
            <p:cNvPr id="317" name="Google Shape;317;p20"/>
            <p:cNvGrpSpPr/>
            <p:nvPr/>
          </p:nvGrpSpPr>
          <p:grpSpPr>
            <a:xfrm>
              <a:off x="6730988" y="2586225"/>
              <a:ext cx="175211" cy="1208404"/>
              <a:chOff x="6980991" y="2586225"/>
              <a:chExt cx="175211" cy="1208404"/>
            </a:xfrm>
          </p:grpSpPr>
          <p:sp>
            <p:nvSpPr>
              <p:cNvPr id="318" name="Google Shape;318;p20"/>
              <p:cNvSpPr/>
              <p:nvPr/>
            </p:nvSpPr>
            <p:spPr>
              <a:xfrm rot="10800000">
                <a:off x="6981001" y="2837629"/>
                <a:ext cx="175200" cy="9570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0"/>
              <p:cNvSpPr/>
              <p:nvPr/>
            </p:nvSpPr>
            <p:spPr>
              <a:xfrm>
                <a:off x="6980991" y="2586225"/>
                <a:ext cx="175200" cy="175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 name="Google Shape;320;p20"/>
            <p:cNvSpPr txBox="1"/>
            <p:nvPr/>
          </p:nvSpPr>
          <p:spPr>
            <a:xfrm>
              <a:off x="6526690" y="2255938"/>
              <a:ext cx="583800" cy="33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accent4"/>
                  </a:solidFill>
                  <a:latin typeface="Fira Sans Extra Condensed Medium"/>
                  <a:ea typeface="Fira Sans Extra Condensed Medium"/>
                  <a:cs typeface="Fira Sans Extra Condensed Medium"/>
                  <a:sym typeface="Fira Sans Extra Condensed Medium"/>
                </a:rPr>
                <a:t>70</a:t>
              </a:r>
              <a:r>
                <a:rPr lang="en" sz="1700">
                  <a:solidFill>
                    <a:schemeClr val="accent4"/>
                  </a:solidFill>
                  <a:latin typeface="Fira Sans Extra Condensed Light"/>
                  <a:ea typeface="Fira Sans Extra Condensed Light"/>
                  <a:cs typeface="Fira Sans Extra Condensed Light"/>
                  <a:sym typeface="Fira Sans Extra Condensed Light"/>
                </a:rPr>
                <a:t>€</a:t>
              </a:r>
              <a:endParaRPr sz="1700">
                <a:solidFill>
                  <a:schemeClr val="accent4"/>
                </a:solidFill>
                <a:latin typeface="Fira Sans Extra Condensed Medium"/>
                <a:ea typeface="Fira Sans Extra Condensed Medium"/>
                <a:cs typeface="Fira Sans Extra Condensed Medium"/>
                <a:sym typeface="Fira Sans Extra Condensed Medium"/>
              </a:endParaRPr>
            </a:p>
          </p:txBody>
        </p:sp>
      </p:grpSp>
      <p:cxnSp>
        <p:nvCxnSpPr>
          <p:cNvPr id="321" name="Google Shape;321;p20"/>
          <p:cNvCxnSpPr/>
          <p:nvPr/>
        </p:nvCxnSpPr>
        <p:spPr>
          <a:xfrm>
            <a:off x="985350" y="3897470"/>
            <a:ext cx="7173300" cy="0"/>
          </a:xfrm>
          <a:prstGeom prst="straightConnector1">
            <a:avLst/>
          </a:prstGeom>
          <a:noFill/>
          <a:ln w="9525" cap="flat" cmpd="sng">
            <a:solidFill>
              <a:srgbClr val="434343"/>
            </a:solidFill>
            <a:prstDash val="solid"/>
            <a:round/>
            <a:headEnd type="none" w="med" len="med"/>
            <a:tailEnd type="none" w="med" len="med"/>
          </a:ln>
        </p:spPr>
      </p:cxnSp>
      <p:grpSp>
        <p:nvGrpSpPr>
          <p:cNvPr id="322" name="Google Shape;322;p20"/>
          <p:cNvGrpSpPr/>
          <p:nvPr/>
        </p:nvGrpSpPr>
        <p:grpSpPr>
          <a:xfrm>
            <a:off x="1704113" y="3973683"/>
            <a:ext cx="1242600" cy="658525"/>
            <a:chOff x="1837513" y="3944913"/>
            <a:chExt cx="1242600" cy="658525"/>
          </a:xfrm>
        </p:grpSpPr>
        <p:sp>
          <p:nvSpPr>
            <p:cNvPr id="323" name="Google Shape;323;p20"/>
            <p:cNvSpPr txBox="1"/>
            <p:nvPr/>
          </p:nvSpPr>
          <p:spPr>
            <a:xfrm>
              <a:off x="1837513" y="3944913"/>
              <a:ext cx="1242600" cy="20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1"/>
                  </a:solidFill>
                  <a:latin typeface="Fira Sans Extra Condensed Medium"/>
                  <a:ea typeface="Fira Sans Extra Condensed Medium"/>
                  <a:cs typeface="Fira Sans Extra Condensed Medium"/>
                  <a:sym typeface="Fira Sans Extra Condensed Medium"/>
                </a:rPr>
                <a:t>Quarter 1</a:t>
              </a:r>
              <a:endParaRPr sz="1500">
                <a:solidFill>
                  <a:schemeClr val="accent1"/>
                </a:solidFill>
                <a:latin typeface="Fira Sans Extra Condensed Medium"/>
                <a:ea typeface="Fira Sans Extra Condensed Medium"/>
                <a:cs typeface="Fira Sans Extra Condensed Medium"/>
                <a:sym typeface="Fira Sans Extra Condensed Medium"/>
              </a:endParaRPr>
            </a:p>
          </p:txBody>
        </p:sp>
        <p:sp>
          <p:nvSpPr>
            <p:cNvPr id="324" name="Google Shape;324;p20"/>
            <p:cNvSpPr txBox="1"/>
            <p:nvPr/>
          </p:nvSpPr>
          <p:spPr>
            <a:xfrm>
              <a:off x="1837513" y="4226038"/>
              <a:ext cx="12426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Venus has a nice name</a:t>
              </a:r>
              <a:endParaRPr sz="1200">
                <a:solidFill>
                  <a:srgbClr val="434343"/>
                </a:solidFill>
                <a:latin typeface="Roboto"/>
                <a:ea typeface="Roboto"/>
                <a:cs typeface="Roboto"/>
                <a:sym typeface="Roboto"/>
              </a:endParaRPr>
            </a:p>
          </p:txBody>
        </p:sp>
      </p:grpSp>
      <p:grpSp>
        <p:nvGrpSpPr>
          <p:cNvPr id="325" name="Google Shape;325;p20"/>
          <p:cNvGrpSpPr/>
          <p:nvPr/>
        </p:nvGrpSpPr>
        <p:grpSpPr>
          <a:xfrm>
            <a:off x="3201838" y="3973683"/>
            <a:ext cx="1242604" cy="658525"/>
            <a:chOff x="3246313" y="3944913"/>
            <a:chExt cx="1242604" cy="658525"/>
          </a:xfrm>
        </p:grpSpPr>
        <p:sp>
          <p:nvSpPr>
            <p:cNvPr id="326" name="Google Shape;326;p20"/>
            <p:cNvSpPr txBox="1"/>
            <p:nvPr/>
          </p:nvSpPr>
          <p:spPr>
            <a:xfrm>
              <a:off x="3246313" y="3944913"/>
              <a:ext cx="1242600" cy="20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2"/>
                  </a:solidFill>
                  <a:latin typeface="Fira Sans Extra Condensed Medium"/>
                  <a:ea typeface="Fira Sans Extra Condensed Medium"/>
                  <a:cs typeface="Fira Sans Extra Condensed Medium"/>
                  <a:sym typeface="Fira Sans Extra Condensed Medium"/>
                </a:rPr>
                <a:t>Quarter 2</a:t>
              </a:r>
              <a:endParaRPr sz="1500">
                <a:solidFill>
                  <a:schemeClr val="accent2"/>
                </a:solidFill>
                <a:latin typeface="Fira Sans Extra Condensed Medium"/>
                <a:ea typeface="Fira Sans Extra Condensed Medium"/>
                <a:cs typeface="Fira Sans Extra Condensed Medium"/>
                <a:sym typeface="Fira Sans Extra Condensed Medium"/>
              </a:endParaRPr>
            </a:p>
          </p:txBody>
        </p:sp>
        <p:sp>
          <p:nvSpPr>
            <p:cNvPr id="327" name="Google Shape;327;p20"/>
            <p:cNvSpPr txBox="1"/>
            <p:nvPr/>
          </p:nvSpPr>
          <p:spPr>
            <a:xfrm>
              <a:off x="3246316" y="4226038"/>
              <a:ext cx="12426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Mars is a cold place</a:t>
              </a:r>
              <a:endParaRPr sz="1200">
                <a:solidFill>
                  <a:srgbClr val="434343"/>
                </a:solidFill>
                <a:latin typeface="Roboto"/>
                <a:ea typeface="Roboto"/>
                <a:cs typeface="Roboto"/>
                <a:sym typeface="Roboto"/>
              </a:endParaRPr>
            </a:p>
          </p:txBody>
        </p:sp>
      </p:grpSp>
      <p:grpSp>
        <p:nvGrpSpPr>
          <p:cNvPr id="328" name="Google Shape;328;p20"/>
          <p:cNvGrpSpPr/>
          <p:nvPr/>
        </p:nvGrpSpPr>
        <p:grpSpPr>
          <a:xfrm>
            <a:off x="6197300" y="3973683"/>
            <a:ext cx="1242611" cy="658525"/>
            <a:chOff x="6063950" y="3944913"/>
            <a:chExt cx="1242611" cy="658525"/>
          </a:xfrm>
        </p:grpSpPr>
        <p:sp>
          <p:nvSpPr>
            <p:cNvPr id="329" name="Google Shape;329;p20"/>
            <p:cNvSpPr txBox="1"/>
            <p:nvPr/>
          </p:nvSpPr>
          <p:spPr>
            <a:xfrm>
              <a:off x="6063950" y="3944913"/>
              <a:ext cx="1242600" cy="20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4"/>
                  </a:solidFill>
                  <a:latin typeface="Fira Sans Extra Condensed Medium"/>
                  <a:ea typeface="Fira Sans Extra Condensed Medium"/>
                  <a:cs typeface="Fira Sans Extra Condensed Medium"/>
                  <a:sym typeface="Fira Sans Extra Condensed Medium"/>
                </a:rPr>
                <a:t>Quarter 4</a:t>
              </a:r>
              <a:endParaRPr sz="1500">
                <a:solidFill>
                  <a:schemeClr val="accent4"/>
                </a:solidFill>
                <a:latin typeface="Fira Sans Extra Condensed Medium"/>
                <a:ea typeface="Fira Sans Extra Condensed Medium"/>
                <a:cs typeface="Fira Sans Extra Condensed Medium"/>
                <a:sym typeface="Fira Sans Extra Condensed Medium"/>
              </a:endParaRPr>
            </a:p>
          </p:txBody>
        </p:sp>
        <p:sp>
          <p:nvSpPr>
            <p:cNvPr id="330" name="Google Shape;330;p20"/>
            <p:cNvSpPr txBox="1"/>
            <p:nvPr/>
          </p:nvSpPr>
          <p:spPr>
            <a:xfrm>
              <a:off x="6063962" y="4226038"/>
              <a:ext cx="12426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Saturn has several rings</a:t>
              </a:r>
              <a:endParaRPr sz="1200">
                <a:solidFill>
                  <a:srgbClr val="434343"/>
                </a:solidFill>
                <a:latin typeface="Roboto"/>
                <a:ea typeface="Roboto"/>
                <a:cs typeface="Roboto"/>
                <a:sym typeface="Roboto"/>
              </a:endParaRPr>
            </a:p>
          </p:txBody>
        </p:sp>
      </p:grpSp>
      <p:grpSp>
        <p:nvGrpSpPr>
          <p:cNvPr id="331" name="Google Shape;331;p20"/>
          <p:cNvGrpSpPr/>
          <p:nvPr/>
        </p:nvGrpSpPr>
        <p:grpSpPr>
          <a:xfrm>
            <a:off x="4699569" y="3973683"/>
            <a:ext cx="1242608" cy="658525"/>
            <a:chOff x="4655132" y="3944913"/>
            <a:chExt cx="1242608" cy="658525"/>
          </a:xfrm>
        </p:grpSpPr>
        <p:sp>
          <p:nvSpPr>
            <p:cNvPr id="332" name="Google Shape;332;p20"/>
            <p:cNvSpPr txBox="1"/>
            <p:nvPr/>
          </p:nvSpPr>
          <p:spPr>
            <a:xfrm>
              <a:off x="4655132" y="3944913"/>
              <a:ext cx="1242600" cy="20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latin typeface="Fira Sans Extra Condensed Medium"/>
                  <a:ea typeface="Fira Sans Extra Condensed Medium"/>
                  <a:cs typeface="Fira Sans Extra Condensed Medium"/>
                  <a:sym typeface="Fira Sans Extra Condensed Medium"/>
                </a:rPr>
                <a:t>Quarter 3</a:t>
              </a:r>
              <a:endParaRPr sz="1500">
                <a:solidFill>
                  <a:schemeClr val="accent3"/>
                </a:solidFill>
                <a:latin typeface="Fira Sans Extra Condensed Medium"/>
                <a:ea typeface="Fira Sans Extra Condensed Medium"/>
                <a:cs typeface="Fira Sans Extra Condensed Medium"/>
                <a:sym typeface="Fira Sans Extra Condensed Medium"/>
              </a:endParaRPr>
            </a:p>
          </p:txBody>
        </p:sp>
        <p:sp>
          <p:nvSpPr>
            <p:cNvPr id="333" name="Google Shape;333;p20"/>
            <p:cNvSpPr txBox="1"/>
            <p:nvPr/>
          </p:nvSpPr>
          <p:spPr>
            <a:xfrm>
              <a:off x="4655139" y="4226038"/>
              <a:ext cx="12426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Jupiter is the biggest planet</a:t>
              </a:r>
              <a:endParaRPr sz="1200">
                <a:solidFill>
                  <a:srgbClr val="434343"/>
                </a:solidFill>
                <a:latin typeface="Roboto"/>
                <a:ea typeface="Roboto"/>
                <a:cs typeface="Roboto"/>
                <a:sym typeface="Roboto"/>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21"/>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sp>
        <p:nvSpPr>
          <p:cNvPr id="339" name="Google Shape;339;p21"/>
          <p:cNvSpPr/>
          <p:nvPr/>
        </p:nvSpPr>
        <p:spPr>
          <a:xfrm>
            <a:off x="714157" y="1482934"/>
            <a:ext cx="287764" cy="101799"/>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1"/>
          <p:cNvSpPr/>
          <p:nvPr/>
        </p:nvSpPr>
        <p:spPr>
          <a:xfrm>
            <a:off x="711849" y="1400275"/>
            <a:ext cx="287011" cy="121717"/>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1"/>
          <p:cNvSpPr/>
          <p:nvPr/>
        </p:nvSpPr>
        <p:spPr>
          <a:xfrm>
            <a:off x="766963" y="1556387"/>
            <a:ext cx="181373" cy="95678"/>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1"/>
          <p:cNvSpPr/>
          <p:nvPr/>
        </p:nvSpPr>
        <p:spPr>
          <a:xfrm>
            <a:off x="728890" y="2859310"/>
            <a:ext cx="256381" cy="227306"/>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1"/>
          <p:cNvSpPr/>
          <p:nvPr/>
        </p:nvSpPr>
        <p:spPr>
          <a:xfrm>
            <a:off x="728113" y="2799605"/>
            <a:ext cx="153853" cy="118657"/>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1"/>
          <p:cNvSpPr/>
          <p:nvPr/>
        </p:nvSpPr>
        <p:spPr>
          <a:xfrm>
            <a:off x="710250" y="3507428"/>
            <a:ext cx="290824" cy="28861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1"/>
          <p:cNvSpPr/>
          <p:nvPr/>
        </p:nvSpPr>
        <p:spPr>
          <a:xfrm>
            <a:off x="729391" y="2091267"/>
            <a:ext cx="252543" cy="287011"/>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a:off x="745837" y="4216724"/>
            <a:ext cx="219654" cy="287011"/>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grpSp>
        <p:nvGrpSpPr>
          <p:cNvPr id="347" name="Google Shape;347;p21"/>
          <p:cNvGrpSpPr/>
          <p:nvPr/>
        </p:nvGrpSpPr>
        <p:grpSpPr>
          <a:xfrm>
            <a:off x="1271658" y="3377595"/>
            <a:ext cx="7162092" cy="548400"/>
            <a:chOff x="1271658" y="3111788"/>
            <a:chExt cx="7162092" cy="548400"/>
          </a:xfrm>
        </p:grpSpPr>
        <p:sp>
          <p:nvSpPr>
            <p:cNvPr id="348" name="Google Shape;348;p21"/>
            <p:cNvSpPr/>
            <p:nvPr/>
          </p:nvSpPr>
          <p:spPr>
            <a:xfrm>
              <a:off x="2401549" y="3285647"/>
              <a:ext cx="3381000" cy="200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1"/>
            <p:cNvSpPr/>
            <p:nvPr/>
          </p:nvSpPr>
          <p:spPr>
            <a:xfrm>
              <a:off x="2401549" y="3285647"/>
              <a:ext cx="677400" cy="200700"/>
            </a:xfrm>
            <a:prstGeom prst="roundRect">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1"/>
            <p:cNvSpPr/>
            <p:nvPr/>
          </p:nvSpPr>
          <p:spPr>
            <a:xfrm>
              <a:off x="2834953" y="3207102"/>
              <a:ext cx="357600" cy="357600"/>
            </a:xfrm>
            <a:prstGeom prst="ellipse">
              <a:avLst/>
            </a:prstGeom>
            <a:solidFill>
              <a:schemeClr val="accent4"/>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1"/>
            <p:cNvSpPr txBox="1"/>
            <p:nvPr/>
          </p:nvSpPr>
          <p:spPr>
            <a:xfrm>
              <a:off x="1271658" y="3221870"/>
              <a:ext cx="959100" cy="32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4"/>
                  </a:solidFill>
                  <a:latin typeface="Fira Sans Extra Condensed Medium"/>
                  <a:ea typeface="Fira Sans Extra Condensed Medium"/>
                  <a:cs typeface="Fira Sans Extra Condensed Medium"/>
                  <a:sym typeface="Fira Sans Extra Condensed Medium"/>
                </a:rPr>
                <a:t>Mars</a:t>
              </a:r>
              <a:endParaRPr sz="1700">
                <a:solidFill>
                  <a:schemeClr val="accent4"/>
                </a:solidFill>
                <a:latin typeface="Fira Sans Extra Condensed Medium"/>
                <a:ea typeface="Fira Sans Extra Condensed Medium"/>
                <a:cs typeface="Fira Sans Extra Condensed Medium"/>
                <a:sym typeface="Fira Sans Extra Condensed Medium"/>
              </a:endParaRPr>
            </a:p>
          </p:txBody>
        </p:sp>
        <p:sp>
          <p:nvSpPr>
            <p:cNvPr id="352" name="Google Shape;352;p21"/>
            <p:cNvSpPr txBox="1"/>
            <p:nvPr/>
          </p:nvSpPr>
          <p:spPr>
            <a:xfrm>
              <a:off x="5953361" y="3221870"/>
              <a:ext cx="959100" cy="328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4"/>
                  </a:solidFill>
                  <a:latin typeface="Roboto Medium"/>
                  <a:ea typeface="Roboto Medium"/>
                  <a:cs typeface="Roboto Medium"/>
                  <a:sym typeface="Roboto Medium"/>
                </a:rPr>
                <a:t>30</a:t>
              </a:r>
              <a:r>
                <a:rPr lang="en" sz="1500">
                  <a:solidFill>
                    <a:schemeClr val="accent4"/>
                  </a:solidFill>
                  <a:latin typeface="Roboto"/>
                  <a:ea typeface="Roboto"/>
                  <a:cs typeface="Roboto"/>
                  <a:sym typeface="Roboto"/>
                </a:rPr>
                <a:t>%</a:t>
              </a:r>
              <a:endParaRPr sz="2000">
                <a:solidFill>
                  <a:schemeClr val="accent4"/>
                </a:solidFill>
                <a:latin typeface="Roboto Medium"/>
                <a:ea typeface="Roboto Medium"/>
                <a:cs typeface="Roboto Medium"/>
                <a:sym typeface="Roboto Medium"/>
              </a:endParaRPr>
            </a:p>
          </p:txBody>
        </p:sp>
        <p:sp>
          <p:nvSpPr>
            <p:cNvPr id="353" name="Google Shape;353;p21"/>
            <p:cNvSpPr txBox="1"/>
            <p:nvPr/>
          </p:nvSpPr>
          <p:spPr>
            <a:xfrm>
              <a:off x="6912450" y="3111788"/>
              <a:ext cx="15213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Mars is actually</a:t>
              </a:r>
              <a:br>
                <a:rPr lang="en" sz="1200">
                  <a:solidFill>
                    <a:srgbClr val="434343"/>
                  </a:solidFill>
                  <a:latin typeface="Roboto"/>
                  <a:ea typeface="Roboto"/>
                  <a:cs typeface="Roboto"/>
                  <a:sym typeface="Roboto"/>
                </a:rPr>
              </a:br>
              <a:r>
                <a:rPr lang="en" sz="1200">
                  <a:solidFill>
                    <a:srgbClr val="434343"/>
                  </a:solidFill>
                  <a:latin typeface="Roboto"/>
                  <a:ea typeface="Roboto"/>
                  <a:cs typeface="Roboto"/>
                  <a:sym typeface="Roboto"/>
                </a:rPr>
                <a:t>a cold place</a:t>
              </a:r>
              <a:endParaRPr sz="1200">
                <a:solidFill>
                  <a:srgbClr val="434343"/>
                </a:solidFill>
                <a:latin typeface="Roboto"/>
                <a:ea typeface="Roboto"/>
                <a:cs typeface="Roboto"/>
                <a:sym typeface="Roboto"/>
              </a:endParaRPr>
            </a:p>
          </p:txBody>
        </p:sp>
      </p:grpSp>
      <p:grpSp>
        <p:nvGrpSpPr>
          <p:cNvPr id="354" name="Google Shape;354;p21"/>
          <p:cNvGrpSpPr/>
          <p:nvPr/>
        </p:nvGrpSpPr>
        <p:grpSpPr>
          <a:xfrm>
            <a:off x="1271658" y="2698770"/>
            <a:ext cx="7162091" cy="548400"/>
            <a:chOff x="1271658" y="2509163"/>
            <a:chExt cx="7162091" cy="548400"/>
          </a:xfrm>
        </p:grpSpPr>
        <p:sp>
          <p:nvSpPr>
            <p:cNvPr id="355" name="Google Shape;355;p21"/>
            <p:cNvSpPr/>
            <p:nvPr/>
          </p:nvSpPr>
          <p:spPr>
            <a:xfrm>
              <a:off x="2401549" y="2653367"/>
              <a:ext cx="3381000" cy="200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1"/>
            <p:cNvSpPr/>
            <p:nvPr/>
          </p:nvSpPr>
          <p:spPr>
            <a:xfrm>
              <a:off x="2401549" y="2653367"/>
              <a:ext cx="2162100" cy="2007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1"/>
            <p:cNvSpPr/>
            <p:nvPr/>
          </p:nvSpPr>
          <p:spPr>
            <a:xfrm>
              <a:off x="4406313" y="2574822"/>
              <a:ext cx="357600" cy="357600"/>
            </a:xfrm>
            <a:prstGeom prst="ellipse">
              <a:avLst/>
            </a:prstGeom>
            <a:solidFill>
              <a:schemeClr val="accent3"/>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1"/>
            <p:cNvSpPr txBox="1"/>
            <p:nvPr/>
          </p:nvSpPr>
          <p:spPr>
            <a:xfrm>
              <a:off x="1271658" y="2589590"/>
              <a:ext cx="959100" cy="32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Earth</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359" name="Google Shape;359;p21"/>
            <p:cNvSpPr txBox="1"/>
            <p:nvPr/>
          </p:nvSpPr>
          <p:spPr>
            <a:xfrm>
              <a:off x="5953361" y="2589590"/>
              <a:ext cx="959100" cy="328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3"/>
                  </a:solidFill>
                  <a:latin typeface="Roboto Medium"/>
                  <a:ea typeface="Roboto Medium"/>
                  <a:cs typeface="Roboto Medium"/>
                  <a:sym typeface="Roboto Medium"/>
                </a:rPr>
                <a:t>60</a:t>
              </a:r>
              <a:r>
                <a:rPr lang="en" sz="1500">
                  <a:solidFill>
                    <a:schemeClr val="accent3"/>
                  </a:solidFill>
                  <a:latin typeface="Roboto"/>
                  <a:ea typeface="Roboto"/>
                  <a:cs typeface="Roboto"/>
                  <a:sym typeface="Roboto"/>
                </a:rPr>
                <a:t>%</a:t>
              </a:r>
              <a:endParaRPr sz="2000">
                <a:solidFill>
                  <a:schemeClr val="accent3"/>
                </a:solidFill>
                <a:latin typeface="Roboto Medium"/>
                <a:ea typeface="Roboto Medium"/>
                <a:cs typeface="Roboto Medium"/>
                <a:sym typeface="Roboto Medium"/>
              </a:endParaRPr>
            </a:p>
          </p:txBody>
        </p:sp>
        <p:sp>
          <p:nvSpPr>
            <p:cNvPr id="360" name="Google Shape;360;p21"/>
            <p:cNvSpPr txBox="1"/>
            <p:nvPr/>
          </p:nvSpPr>
          <p:spPr>
            <a:xfrm>
              <a:off x="6912450" y="2509163"/>
              <a:ext cx="15213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Earth in the only planet with life</a:t>
              </a:r>
              <a:endParaRPr sz="1200">
                <a:solidFill>
                  <a:srgbClr val="434343"/>
                </a:solidFill>
                <a:latin typeface="Roboto"/>
                <a:ea typeface="Roboto"/>
                <a:cs typeface="Roboto"/>
                <a:sym typeface="Roboto"/>
              </a:endParaRPr>
            </a:p>
          </p:txBody>
        </p:sp>
      </p:grpSp>
      <p:grpSp>
        <p:nvGrpSpPr>
          <p:cNvPr id="361" name="Google Shape;361;p21"/>
          <p:cNvGrpSpPr/>
          <p:nvPr/>
        </p:nvGrpSpPr>
        <p:grpSpPr>
          <a:xfrm>
            <a:off x="1271658" y="1960645"/>
            <a:ext cx="7162091" cy="548400"/>
            <a:chOff x="1271658" y="1847238"/>
            <a:chExt cx="7162091" cy="548400"/>
          </a:xfrm>
        </p:grpSpPr>
        <p:sp>
          <p:nvSpPr>
            <p:cNvPr id="362" name="Google Shape;362;p21"/>
            <p:cNvSpPr/>
            <p:nvPr/>
          </p:nvSpPr>
          <p:spPr>
            <a:xfrm>
              <a:off x="2401549" y="2021087"/>
              <a:ext cx="3381000" cy="200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1"/>
            <p:cNvSpPr/>
            <p:nvPr/>
          </p:nvSpPr>
          <p:spPr>
            <a:xfrm>
              <a:off x="2401549" y="2021087"/>
              <a:ext cx="1701300" cy="2007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1"/>
            <p:cNvSpPr/>
            <p:nvPr/>
          </p:nvSpPr>
          <p:spPr>
            <a:xfrm>
              <a:off x="3913216" y="1942542"/>
              <a:ext cx="357600" cy="357600"/>
            </a:xfrm>
            <a:prstGeom prst="ellipse">
              <a:avLst/>
            </a:prstGeom>
            <a:solidFill>
              <a:schemeClr val="accent2"/>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1"/>
            <p:cNvSpPr txBox="1"/>
            <p:nvPr/>
          </p:nvSpPr>
          <p:spPr>
            <a:xfrm>
              <a:off x="1271658" y="1957310"/>
              <a:ext cx="959100" cy="32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Venus</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366" name="Google Shape;366;p21"/>
            <p:cNvSpPr txBox="1"/>
            <p:nvPr/>
          </p:nvSpPr>
          <p:spPr>
            <a:xfrm>
              <a:off x="5953361" y="1957310"/>
              <a:ext cx="959100" cy="328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2"/>
                  </a:solidFill>
                  <a:latin typeface="Roboto Medium"/>
                  <a:ea typeface="Roboto Medium"/>
                  <a:cs typeface="Roboto Medium"/>
                  <a:sym typeface="Roboto Medium"/>
                </a:rPr>
                <a:t>50</a:t>
              </a:r>
              <a:r>
                <a:rPr lang="en" sz="1500">
                  <a:solidFill>
                    <a:schemeClr val="accent2"/>
                  </a:solidFill>
                  <a:latin typeface="Roboto"/>
                  <a:ea typeface="Roboto"/>
                  <a:cs typeface="Roboto"/>
                  <a:sym typeface="Roboto"/>
                </a:rPr>
                <a:t>%</a:t>
              </a:r>
              <a:endParaRPr sz="2000">
                <a:solidFill>
                  <a:schemeClr val="accent2"/>
                </a:solidFill>
                <a:latin typeface="Roboto Medium"/>
                <a:ea typeface="Roboto Medium"/>
                <a:cs typeface="Roboto Medium"/>
                <a:sym typeface="Roboto Medium"/>
              </a:endParaRPr>
            </a:p>
          </p:txBody>
        </p:sp>
        <p:sp>
          <p:nvSpPr>
            <p:cNvPr id="367" name="Google Shape;367;p21"/>
            <p:cNvSpPr txBox="1"/>
            <p:nvPr/>
          </p:nvSpPr>
          <p:spPr>
            <a:xfrm>
              <a:off x="6912450" y="1847238"/>
              <a:ext cx="15213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Venus has a beautiful name</a:t>
              </a:r>
              <a:endParaRPr sz="1200">
                <a:solidFill>
                  <a:srgbClr val="434343"/>
                </a:solidFill>
                <a:latin typeface="Roboto"/>
                <a:ea typeface="Roboto"/>
                <a:cs typeface="Roboto"/>
                <a:sym typeface="Roboto"/>
              </a:endParaRPr>
            </a:p>
          </p:txBody>
        </p:sp>
      </p:grpSp>
      <p:grpSp>
        <p:nvGrpSpPr>
          <p:cNvPr id="368" name="Google Shape;368;p21"/>
          <p:cNvGrpSpPr/>
          <p:nvPr/>
        </p:nvGrpSpPr>
        <p:grpSpPr>
          <a:xfrm>
            <a:off x="1271658" y="1252170"/>
            <a:ext cx="7162091" cy="548400"/>
            <a:chOff x="1271658" y="1214963"/>
            <a:chExt cx="7162091" cy="548400"/>
          </a:xfrm>
        </p:grpSpPr>
        <p:sp>
          <p:nvSpPr>
            <p:cNvPr id="369" name="Google Shape;369;p21"/>
            <p:cNvSpPr/>
            <p:nvPr/>
          </p:nvSpPr>
          <p:spPr>
            <a:xfrm>
              <a:off x="2401549" y="1388807"/>
              <a:ext cx="3381000" cy="200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1"/>
            <p:cNvSpPr/>
            <p:nvPr/>
          </p:nvSpPr>
          <p:spPr>
            <a:xfrm>
              <a:off x="2401549" y="1388807"/>
              <a:ext cx="3223800" cy="200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1"/>
            <p:cNvSpPr/>
            <p:nvPr/>
          </p:nvSpPr>
          <p:spPr>
            <a:xfrm>
              <a:off x="5424883" y="1310262"/>
              <a:ext cx="357600" cy="357600"/>
            </a:xfrm>
            <a:prstGeom prst="ellipse">
              <a:avLst/>
            </a:prstGeom>
            <a:solidFill>
              <a:schemeClr val="accent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1"/>
            <p:cNvSpPr txBox="1"/>
            <p:nvPr/>
          </p:nvSpPr>
          <p:spPr>
            <a:xfrm>
              <a:off x="1271658" y="1325030"/>
              <a:ext cx="959100" cy="32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Mercury</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373" name="Google Shape;373;p21"/>
            <p:cNvSpPr txBox="1"/>
            <p:nvPr/>
          </p:nvSpPr>
          <p:spPr>
            <a:xfrm>
              <a:off x="5953361" y="1325030"/>
              <a:ext cx="959100" cy="328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1"/>
                  </a:solidFill>
                  <a:latin typeface="Roboto Medium"/>
                  <a:ea typeface="Roboto Medium"/>
                  <a:cs typeface="Roboto Medium"/>
                  <a:sym typeface="Roboto Medium"/>
                </a:rPr>
                <a:t>100</a:t>
              </a:r>
              <a:r>
                <a:rPr lang="en" sz="1500">
                  <a:solidFill>
                    <a:schemeClr val="accent1"/>
                  </a:solidFill>
                  <a:latin typeface="Roboto"/>
                  <a:ea typeface="Roboto"/>
                  <a:cs typeface="Roboto"/>
                  <a:sym typeface="Roboto"/>
                </a:rPr>
                <a:t>%</a:t>
              </a:r>
              <a:endParaRPr sz="1500">
                <a:solidFill>
                  <a:schemeClr val="accent1"/>
                </a:solidFill>
                <a:latin typeface="Roboto"/>
                <a:ea typeface="Roboto"/>
                <a:cs typeface="Roboto"/>
                <a:sym typeface="Roboto"/>
              </a:endParaRPr>
            </a:p>
          </p:txBody>
        </p:sp>
        <p:sp>
          <p:nvSpPr>
            <p:cNvPr id="374" name="Google Shape;374;p21"/>
            <p:cNvSpPr txBox="1"/>
            <p:nvPr/>
          </p:nvSpPr>
          <p:spPr>
            <a:xfrm>
              <a:off x="6912449" y="1214963"/>
              <a:ext cx="15213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Mercury is the smallest planet</a:t>
              </a:r>
              <a:endParaRPr sz="1200">
                <a:solidFill>
                  <a:srgbClr val="434343"/>
                </a:solidFill>
                <a:latin typeface="Roboto"/>
                <a:ea typeface="Roboto"/>
                <a:cs typeface="Roboto"/>
                <a:sym typeface="Roboto"/>
              </a:endParaRPr>
            </a:p>
          </p:txBody>
        </p:sp>
      </p:grpSp>
      <p:grpSp>
        <p:nvGrpSpPr>
          <p:cNvPr id="375" name="Google Shape;375;p21"/>
          <p:cNvGrpSpPr/>
          <p:nvPr/>
        </p:nvGrpSpPr>
        <p:grpSpPr>
          <a:xfrm>
            <a:off x="1271658" y="4086095"/>
            <a:ext cx="7162092" cy="548400"/>
            <a:chOff x="1271658" y="3744088"/>
            <a:chExt cx="7162092" cy="548400"/>
          </a:xfrm>
        </p:grpSpPr>
        <p:sp>
          <p:nvSpPr>
            <p:cNvPr id="376" name="Google Shape;376;p21"/>
            <p:cNvSpPr/>
            <p:nvPr/>
          </p:nvSpPr>
          <p:spPr>
            <a:xfrm>
              <a:off x="2401549" y="3917927"/>
              <a:ext cx="3381000" cy="200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1"/>
            <p:cNvSpPr/>
            <p:nvPr/>
          </p:nvSpPr>
          <p:spPr>
            <a:xfrm>
              <a:off x="2401549" y="3917927"/>
              <a:ext cx="2850000" cy="2007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378" name="Google Shape;378;p21"/>
            <p:cNvSpPr/>
            <p:nvPr/>
          </p:nvSpPr>
          <p:spPr>
            <a:xfrm>
              <a:off x="4974628" y="3839382"/>
              <a:ext cx="357600" cy="357600"/>
            </a:xfrm>
            <a:prstGeom prst="ellipse">
              <a:avLst/>
            </a:prstGeom>
            <a:solidFill>
              <a:schemeClr val="accent5"/>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379" name="Google Shape;379;p21"/>
            <p:cNvSpPr txBox="1"/>
            <p:nvPr/>
          </p:nvSpPr>
          <p:spPr>
            <a:xfrm>
              <a:off x="1271658" y="3854150"/>
              <a:ext cx="959100" cy="328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5"/>
                  </a:solidFill>
                  <a:latin typeface="Fira Sans Extra Condensed Medium"/>
                  <a:ea typeface="Fira Sans Extra Condensed Medium"/>
                  <a:cs typeface="Fira Sans Extra Condensed Medium"/>
                  <a:sym typeface="Fira Sans Extra Condensed Medium"/>
                </a:rPr>
                <a:t>Saturn</a:t>
              </a:r>
              <a:endParaRPr sz="1700">
                <a:solidFill>
                  <a:schemeClr val="accent5"/>
                </a:solidFill>
                <a:latin typeface="Fira Sans Extra Condensed Medium"/>
                <a:ea typeface="Fira Sans Extra Condensed Medium"/>
                <a:cs typeface="Fira Sans Extra Condensed Medium"/>
                <a:sym typeface="Fira Sans Extra Condensed Medium"/>
              </a:endParaRPr>
            </a:p>
          </p:txBody>
        </p:sp>
        <p:sp>
          <p:nvSpPr>
            <p:cNvPr id="380" name="Google Shape;380;p21"/>
            <p:cNvSpPr txBox="1"/>
            <p:nvPr/>
          </p:nvSpPr>
          <p:spPr>
            <a:xfrm>
              <a:off x="5953361" y="3854150"/>
              <a:ext cx="959100" cy="328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5"/>
                  </a:solidFill>
                  <a:latin typeface="Roboto Medium"/>
                  <a:ea typeface="Roboto Medium"/>
                  <a:cs typeface="Roboto Medium"/>
                  <a:sym typeface="Roboto Medium"/>
                </a:rPr>
                <a:t>80</a:t>
              </a:r>
              <a:r>
                <a:rPr lang="en" sz="1500">
                  <a:solidFill>
                    <a:schemeClr val="accent5"/>
                  </a:solidFill>
                  <a:latin typeface="Roboto"/>
                  <a:ea typeface="Roboto"/>
                  <a:cs typeface="Roboto"/>
                  <a:sym typeface="Roboto"/>
                </a:rPr>
                <a:t>%</a:t>
              </a:r>
              <a:endParaRPr sz="2000">
                <a:solidFill>
                  <a:schemeClr val="accent5"/>
                </a:solidFill>
                <a:latin typeface="Roboto Medium"/>
                <a:ea typeface="Roboto Medium"/>
                <a:cs typeface="Roboto Medium"/>
                <a:sym typeface="Roboto Medium"/>
              </a:endParaRPr>
            </a:p>
          </p:txBody>
        </p:sp>
        <p:sp>
          <p:nvSpPr>
            <p:cNvPr id="381" name="Google Shape;381;p21"/>
            <p:cNvSpPr txBox="1"/>
            <p:nvPr/>
          </p:nvSpPr>
          <p:spPr>
            <a:xfrm>
              <a:off x="6912450" y="3744088"/>
              <a:ext cx="15213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Saturn is a gas giant and has rings</a:t>
              </a:r>
              <a:endParaRPr sz="1200">
                <a:solidFill>
                  <a:srgbClr val="434343"/>
                </a:solidFill>
                <a:latin typeface="Roboto"/>
                <a:ea typeface="Roboto"/>
                <a:cs typeface="Roboto"/>
                <a:sym typeface="Roboto"/>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2"/>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387" name="Google Shape;387;p22"/>
          <p:cNvGrpSpPr/>
          <p:nvPr/>
        </p:nvGrpSpPr>
        <p:grpSpPr>
          <a:xfrm>
            <a:off x="710275" y="2404050"/>
            <a:ext cx="7723500" cy="846600"/>
            <a:chOff x="710275" y="2330425"/>
            <a:chExt cx="7723500" cy="846600"/>
          </a:xfrm>
        </p:grpSpPr>
        <p:sp>
          <p:nvSpPr>
            <p:cNvPr id="388" name="Google Shape;388;p22"/>
            <p:cNvSpPr/>
            <p:nvPr/>
          </p:nvSpPr>
          <p:spPr>
            <a:xfrm>
              <a:off x="7262875" y="2452375"/>
              <a:ext cx="1170900" cy="602700"/>
            </a:xfrm>
            <a:prstGeom prst="roundRect">
              <a:avLst>
                <a:gd name="adj" fmla="val 0"/>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500">
                  <a:solidFill>
                    <a:schemeClr val="lt1"/>
                  </a:solidFill>
                  <a:latin typeface="Fira Sans Extra Condensed Medium"/>
                  <a:ea typeface="Fira Sans Extra Condensed Medium"/>
                  <a:cs typeface="Fira Sans Extra Condensed Medium"/>
                  <a:sym typeface="Fira Sans Extra Condensed Medium"/>
                </a:rPr>
                <a:t>80</a:t>
              </a:r>
              <a:r>
                <a:rPr lang="en" sz="2000">
                  <a:solidFill>
                    <a:schemeClr val="lt1"/>
                  </a:solidFill>
                  <a:latin typeface="Fira Sans Extra Condensed"/>
                  <a:ea typeface="Fira Sans Extra Condensed"/>
                  <a:cs typeface="Fira Sans Extra Condensed"/>
                  <a:sym typeface="Fira Sans Extra Condensed"/>
                </a:rPr>
                <a:t>%</a:t>
              </a:r>
              <a:endParaRPr sz="2000">
                <a:solidFill>
                  <a:schemeClr val="lt1"/>
                </a:solidFill>
                <a:latin typeface="Fira Sans Extra Condensed"/>
                <a:ea typeface="Fira Sans Extra Condensed"/>
                <a:cs typeface="Fira Sans Extra Condensed"/>
                <a:sym typeface="Fira Sans Extra Condensed"/>
              </a:endParaRPr>
            </a:p>
          </p:txBody>
        </p:sp>
        <p:sp>
          <p:nvSpPr>
            <p:cNvPr id="389" name="Google Shape;389;p22"/>
            <p:cNvSpPr txBox="1"/>
            <p:nvPr/>
          </p:nvSpPr>
          <p:spPr>
            <a:xfrm>
              <a:off x="710325" y="2330425"/>
              <a:ext cx="2820600" cy="3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Venus</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390" name="Google Shape;390;p22"/>
            <p:cNvSpPr txBox="1"/>
            <p:nvPr/>
          </p:nvSpPr>
          <p:spPr>
            <a:xfrm>
              <a:off x="710275" y="2656225"/>
              <a:ext cx="2820600" cy="52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Venus has a beautiful name, but it’s terribly hot, even hotter than Mercury</a:t>
              </a:r>
              <a:endParaRPr sz="1200">
                <a:solidFill>
                  <a:srgbClr val="434343"/>
                </a:solidFill>
                <a:latin typeface="Roboto"/>
                <a:ea typeface="Roboto"/>
                <a:cs typeface="Roboto"/>
                <a:sym typeface="Roboto"/>
              </a:endParaRPr>
            </a:p>
          </p:txBody>
        </p:sp>
        <p:sp>
          <p:nvSpPr>
            <p:cNvPr id="391" name="Google Shape;391;p22"/>
            <p:cNvSpPr/>
            <p:nvPr/>
          </p:nvSpPr>
          <p:spPr>
            <a:xfrm rot="5400000">
              <a:off x="5031400" y="1235425"/>
              <a:ext cx="439800" cy="3036600"/>
            </a:xfrm>
            <a:prstGeom prst="cube">
              <a:avLst>
                <a:gd name="adj"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 name="Google Shape;392;p22"/>
          <p:cNvGrpSpPr/>
          <p:nvPr/>
        </p:nvGrpSpPr>
        <p:grpSpPr>
          <a:xfrm>
            <a:off x="710275" y="3519550"/>
            <a:ext cx="7723500" cy="846600"/>
            <a:chOff x="710275" y="3445925"/>
            <a:chExt cx="7723500" cy="846600"/>
          </a:xfrm>
        </p:grpSpPr>
        <p:sp>
          <p:nvSpPr>
            <p:cNvPr id="393" name="Google Shape;393;p22"/>
            <p:cNvSpPr/>
            <p:nvPr/>
          </p:nvSpPr>
          <p:spPr>
            <a:xfrm>
              <a:off x="7262875" y="3567875"/>
              <a:ext cx="1170900" cy="602700"/>
            </a:xfrm>
            <a:prstGeom prst="roundRect">
              <a:avLst>
                <a:gd name="adj" fmla="val 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500">
                  <a:solidFill>
                    <a:schemeClr val="lt1"/>
                  </a:solidFill>
                  <a:latin typeface="Fira Sans Extra Condensed Medium"/>
                  <a:ea typeface="Fira Sans Extra Condensed Medium"/>
                  <a:cs typeface="Fira Sans Extra Condensed Medium"/>
                  <a:sym typeface="Fira Sans Extra Condensed Medium"/>
                </a:rPr>
                <a:t>50</a:t>
              </a:r>
              <a:r>
                <a:rPr lang="en" sz="2000">
                  <a:solidFill>
                    <a:schemeClr val="lt1"/>
                  </a:solidFill>
                  <a:latin typeface="Fira Sans Extra Condensed"/>
                  <a:ea typeface="Fira Sans Extra Condensed"/>
                  <a:cs typeface="Fira Sans Extra Condensed"/>
                  <a:sym typeface="Fira Sans Extra Condensed"/>
                </a:rPr>
                <a:t>%</a:t>
              </a:r>
              <a:endParaRPr sz="2000">
                <a:solidFill>
                  <a:schemeClr val="lt1"/>
                </a:solidFill>
                <a:latin typeface="Fira Sans Extra Condensed"/>
                <a:ea typeface="Fira Sans Extra Condensed"/>
                <a:cs typeface="Fira Sans Extra Condensed"/>
                <a:sym typeface="Fira Sans Extra Condensed"/>
              </a:endParaRPr>
            </a:p>
          </p:txBody>
        </p:sp>
        <p:sp>
          <p:nvSpPr>
            <p:cNvPr id="394" name="Google Shape;394;p22"/>
            <p:cNvSpPr txBox="1"/>
            <p:nvPr/>
          </p:nvSpPr>
          <p:spPr>
            <a:xfrm>
              <a:off x="710325" y="3445925"/>
              <a:ext cx="2820600" cy="3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5"/>
                  </a:solidFill>
                  <a:latin typeface="Fira Sans Extra Condensed Medium"/>
                  <a:ea typeface="Fira Sans Extra Condensed Medium"/>
                  <a:cs typeface="Fira Sans Extra Condensed Medium"/>
                  <a:sym typeface="Fira Sans Extra Condensed Medium"/>
                </a:rPr>
                <a:t>Neptune</a:t>
              </a:r>
              <a:endParaRPr sz="1700">
                <a:solidFill>
                  <a:schemeClr val="accent5"/>
                </a:solidFill>
                <a:latin typeface="Fira Sans Extra Condensed Medium"/>
                <a:ea typeface="Fira Sans Extra Condensed Medium"/>
                <a:cs typeface="Fira Sans Extra Condensed Medium"/>
                <a:sym typeface="Fira Sans Extra Condensed Medium"/>
              </a:endParaRPr>
            </a:p>
          </p:txBody>
        </p:sp>
        <p:sp>
          <p:nvSpPr>
            <p:cNvPr id="395" name="Google Shape;395;p22"/>
            <p:cNvSpPr txBox="1"/>
            <p:nvPr/>
          </p:nvSpPr>
          <p:spPr>
            <a:xfrm>
              <a:off x="710275" y="3771725"/>
              <a:ext cx="2820600" cy="52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Neptune is the fourth-largest planet by diameter in the Solar System</a:t>
              </a:r>
              <a:endParaRPr sz="1200">
                <a:solidFill>
                  <a:srgbClr val="434343"/>
                </a:solidFill>
                <a:latin typeface="Roboto"/>
                <a:ea typeface="Roboto"/>
                <a:cs typeface="Roboto"/>
                <a:sym typeface="Roboto"/>
              </a:endParaRPr>
            </a:p>
          </p:txBody>
        </p:sp>
        <p:sp>
          <p:nvSpPr>
            <p:cNvPr id="396" name="Google Shape;396;p22"/>
            <p:cNvSpPr/>
            <p:nvPr/>
          </p:nvSpPr>
          <p:spPr>
            <a:xfrm rot="5400000">
              <a:off x="4354605" y="3027425"/>
              <a:ext cx="439800" cy="1683600"/>
            </a:xfrm>
            <a:prstGeom prst="cube">
              <a:avLst>
                <a:gd name="adj" fmla="val 25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22"/>
          <p:cNvGrpSpPr/>
          <p:nvPr/>
        </p:nvGrpSpPr>
        <p:grpSpPr>
          <a:xfrm>
            <a:off x="710275" y="1288550"/>
            <a:ext cx="7723500" cy="846600"/>
            <a:chOff x="710275" y="1214925"/>
            <a:chExt cx="7723500" cy="846600"/>
          </a:xfrm>
        </p:grpSpPr>
        <p:sp>
          <p:nvSpPr>
            <p:cNvPr id="398" name="Google Shape;398;p22"/>
            <p:cNvSpPr/>
            <p:nvPr/>
          </p:nvSpPr>
          <p:spPr>
            <a:xfrm rot="5400000">
              <a:off x="4580924" y="570075"/>
              <a:ext cx="439800" cy="2136300"/>
            </a:xfrm>
            <a:prstGeom prst="cube">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txBox="1"/>
            <p:nvPr/>
          </p:nvSpPr>
          <p:spPr>
            <a:xfrm>
              <a:off x="710325" y="1214925"/>
              <a:ext cx="2820600" cy="366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Mars</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400" name="Google Shape;400;p22"/>
            <p:cNvSpPr txBox="1"/>
            <p:nvPr/>
          </p:nvSpPr>
          <p:spPr>
            <a:xfrm>
              <a:off x="710275" y="1540725"/>
              <a:ext cx="2820600" cy="52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Despite being red, Mars is actually a cold place full of iron oxide dust</a:t>
              </a:r>
              <a:endParaRPr sz="1200">
                <a:solidFill>
                  <a:srgbClr val="434343"/>
                </a:solidFill>
                <a:latin typeface="Roboto"/>
                <a:ea typeface="Roboto"/>
                <a:cs typeface="Roboto"/>
                <a:sym typeface="Roboto"/>
              </a:endParaRPr>
            </a:p>
          </p:txBody>
        </p:sp>
        <p:sp>
          <p:nvSpPr>
            <p:cNvPr id="401" name="Google Shape;401;p22"/>
            <p:cNvSpPr/>
            <p:nvPr/>
          </p:nvSpPr>
          <p:spPr>
            <a:xfrm>
              <a:off x="7262875" y="1336875"/>
              <a:ext cx="1170900" cy="6027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500">
                  <a:solidFill>
                    <a:schemeClr val="lt1"/>
                  </a:solidFill>
                  <a:latin typeface="Fira Sans Extra Condensed Medium"/>
                  <a:ea typeface="Fira Sans Extra Condensed Medium"/>
                  <a:cs typeface="Fira Sans Extra Condensed Medium"/>
                  <a:sym typeface="Fira Sans Extra Condensed Medium"/>
                </a:rPr>
                <a:t>60</a:t>
              </a:r>
              <a:r>
                <a:rPr lang="en" sz="2000">
                  <a:solidFill>
                    <a:schemeClr val="lt1"/>
                  </a:solidFill>
                  <a:latin typeface="Fira Sans Extra Condensed"/>
                  <a:ea typeface="Fira Sans Extra Condensed"/>
                  <a:cs typeface="Fira Sans Extra Condensed"/>
                  <a:sym typeface="Fira Sans Extra Condensed"/>
                </a:rPr>
                <a:t>%</a:t>
              </a:r>
              <a:endParaRPr sz="2000">
                <a:solidFill>
                  <a:schemeClr val="lt1"/>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grpSp>
        <p:nvGrpSpPr>
          <p:cNvPr id="406" name="Google Shape;406;p23"/>
          <p:cNvGrpSpPr/>
          <p:nvPr/>
        </p:nvGrpSpPr>
        <p:grpSpPr>
          <a:xfrm>
            <a:off x="1211400" y="1601271"/>
            <a:ext cx="6721200" cy="2085341"/>
            <a:chOff x="1289038" y="1622496"/>
            <a:chExt cx="6721200" cy="2085341"/>
          </a:xfrm>
        </p:grpSpPr>
        <p:cxnSp>
          <p:nvCxnSpPr>
            <p:cNvPr id="407" name="Google Shape;407;p23"/>
            <p:cNvCxnSpPr/>
            <p:nvPr/>
          </p:nvCxnSpPr>
          <p:spPr>
            <a:xfrm>
              <a:off x="1289038" y="1622496"/>
              <a:ext cx="6721200" cy="0"/>
            </a:xfrm>
            <a:prstGeom prst="straightConnector1">
              <a:avLst/>
            </a:prstGeom>
            <a:noFill/>
            <a:ln w="9525" cap="flat" cmpd="sng">
              <a:solidFill>
                <a:schemeClr val="lt2"/>
              </a:solidFill>
              <a:prstDash val="solid"/>
              <a:round/>
              <a:headEnd type="none" w="med" len="med"/>
              <a:tailEnd type="none" w="med" len="med"/>
            </a:ln>
          </p:spPr>
        </p:cxnSp>
        <p:cxnSp>
          <p:nvCxnSpPr>
            <p:cNvPr id="408" name="Google Shape;408;p23"/>
            <p:cNvCxnSpPr/>
            <p:nvPr/>
          </p:nvCxnSpPr>
          <p:spPr>
            <a:xfrm>
              <a:off x="1289038" y="1831030"/>
              <a:ext cx="6721200" cy="0"/>
            </a:xfrm>
            <a:prstGeom prst="straightConnector1">
              <a:avLst/>
            </a:prstGeom>
            <a:noFill/>
            <a:ln w="9525" cap="flat" cmpd="sng">
              <a:solidFill>
                <a:schemeClr val="lt2"/>
              </a:solidFill>
              <a:prstDash val="solid"/>
              <a:round/>
              <a:headEnd type="none" w="med" len="med"/>
              <a:tailEnd type="none" w="med" len="med"/>
            </a:ln>
          </p:spPr>
        </p:cxnSp>
        <p:cxnSp>
          <p:nvCxnSpPr>
            <p:cNvPr id="409" name="Google Shape;409;p23"/>
            <p:cNvCxnSpPr/>
            <p:nvPr/>
          </p:nvCxnSpPr>
          <p:spPr>
            <a:xfrm>
              <a:off x="1289038" y="2039564"/>
              <a:ext cx="6721200" cy="0"/>
            </a:xfrm>
            <a:prstGeom prst="straightConnector1">
              <a:avLst/>
            </a:prstGeom>
            <a:noFill/>
            <a:ln w="9525" cap="flat" cmpd="sng">
              <a:solidFill>
                <a:schemeClr val="lt2"/>
              </a:solidFill>
              <a:prstDash val="solid"/>
              <a:round/>
              <a:headEnd type="none" w="med" len="med"/>
              <a:tailEnd type="none" w="med" len="med"/>
            </a:ln>
          </p:spPr>
        </p:cxnSp>
        <p:cxnSp>
          <p:nvCxnSpPr>
            <p:cNvPr id="410" name="Google Shape;410;p23"/>
            <p:cNvCxnSpPr/>
            <p:nvPr/>
          </p:nvCxnSpPr>
          <p:spPr>
            <a:xfrm>
              <a:off x="1289038" y="2248098"/>
              <a:ext cx="6721200" cy="0"/>
            </a:xfrm>
            <a:prstGeom prst="straightConnector1">
              <a:avLst/>
            </a:prstGeom>
            <a:noFill/>
            <a:ln w="9525" cap="flat" cmpd="sng">
              <a:solidFill>
                <a:schemeClr val="lt2"/>
              </a:solidFill>
              <a:prstDash val="solid"/>
              <a:round/>
              <a:headEnd type="none" w="med" len="med"/>
              <a:tailEnd type="none" w="med" len="med"/>
            </a:ln>
          </p:spPr>
        </p:cxnSp>
        <p:cxnSp>
          <p:nvCxnSpPr>
            <p:cNvPr id="411" name="Google Shape;411;p23"/>
            <p:cNvCxnSpPr/>
            <p:nvPr/>
          </p:nvCxnSpPr>
          <p:spPr>
            <a:xfrm>
              <a:off x="1289038" y="2456632"/>
              <a:ext cx="6721200" cy="0"/>
            </a:xfrm>
            <a:prstGeom prst="straightConnector1">
              <a:avLst/>
            </a:prstGeom>
            <a:noFill/>
            <a:ln w="9525" cap="flat" cmpd="sng">
              <a:solidFill>
                <a:schemeClr val="lt2"/>
              </a:solidFill>
              <a:prstDash val="solid"/>
              <a:round/>
              <a:headEnd type="none" w="med" len="med"/>
              <a:tailEnd type="none" w="med" len="med"/>
            </a:ln>
          </p:spPr>
        </p:cxnSp>
        <p:cxnSp>
          <p:nvCxnSpPr>
            <p:cNvPr id="412" name="Google Shape;412;p23"/>
            <p:cNvCxnSpPr/>
            <p:nvPr/>
          </p:nvCxnSpPr>
          <p:spPr>
            <a:xfrm>
              <a:off x="1289038" y="2665166"/>
              <a:ext cx="6721200" cy="0"/>
            </a:xfrm>
            <a:prstGeom prst="straightConnector1">
              <a:avLst/>
            </a:prstGeom>
            <a:noFill/>
            <a:ln w="9525" cap="flat" cmpd="sng">
              <a:solidFill>
                <a:schemeClr val="lt2"/>
              </a:solidFill>
              <a:prstDash val="solid"/>
              <a:round/>
              <a:headEnd type="none" w="med" len="med"/>
              <a:tailEnd type="none" w="med" len="med"/>
            </a:ln>
          </p:spPr>
        </p:cxnSp>
        <p:cxnSp>
          <p:nvCxnSpPr>
            <p:cNvPr id="413" name="Google Shape;413;p23"/>
            <p:cNvCxnSpPr/>
            <p:nvPr/>
          </p:nvCxnSpPr>
          <p:spPr>
            <a:xfrm>
              <a:off x="1289038" y="2873700"/>
              <a:ext cx="6721200" cy="0"/>
            </a:xfrm>
            <a:prstGeom prst="straightConnector1">
              <a:avLst/>
            </a:prstGeom>
            <a:noFill/>
            <a:ln w="9525" cap="flat" cmpd="sng">
              <a:solidFill>
                <a:schemeClr val="lt2"/>
              </a:solidFill>
              <a:prstDash val="solid"/>
              <a:round/>
              <a:headEnd type="none" w="med" len="med"/>
              <a:tailEnd type="none" w="med" len="med"/>
            </a:ln>
          </p:spPr>
        </p:cxnSp>
        <p:cxnSp>
          <p:nvCxnSpPr>
            <p:cNvPr id="414" name="Google Shape;414;p23"/>
            <p:cNvCxnSpPr/>
            <p:nvPr/>
          </p:nvCxnSpPr>
          <p:spPr>
            <a:xfrm>
              <a:off x="1289038" y="3082235"/>
              <a:ext cx="6721200" cy="0"/>
            </a:xfrm>
            <a:prstGeom prst="straightConnector1">
              <a:avLst/>
            </a:prstGeom>
            <a:noFill/>
            <a:ln w="9525" cap="flat" cmpd="sng">
              <a:solidFill>
                <a:schemeClr val="lt2"/>
              </a:solidFill>
              <a:prstDash val="solid"/>
              <a:round/>
              <a:headEnd type="none" w="med" len="med"/>
              <a:tailEnd type="none" w="med" len="med"/>
            </a:ln>
          </p:spPr>
        </p:cxnSp>
        <p:cxnSp>
          <p:nvCxnSpPr>
            <p:cNvPr id="415" name="Google Shape;415;p23"/>
            <p:cNvCxnSpPr/>
            <p:nvPr/>
          </p:nvCxnSpPr>
          <p:spPr>
            <a:xfrm>
              <a:off x="1289038" y="3290769"/>
              <a:ext cx="6721200" cy="0"/>
            </a:xfrm>
            <a:prstGeom prst="straightConnector1">
              <a:avLst/>
            </a:prstGeom>
            <a:noFill/>
            <a:ln w="9525" cap="flat" cmpd="sng">
              <a:solidFill>
                <a:schemeClr val="lt2"/>
              </a:solidFill>
              <a:prstDash val="solid"/>
              <a:round/>
              <a:headEnd type="none" w="med" len="med"/>
              <a:tailEnd type="none" w="med" len="med"/>
            </a:ln>
          </p:spPr>
        </p:cxnSp>
        <p:cxnSp>
          <p:nvCxnSpPr>
            <p:cNvPr id="416" name="Google Shape;416;p23"/>
            <p:cNvCxnSpPr/>
            <p:nvPr/>
          </p:nvCxnSpPr>
          <p:spPr>
            <a:xfrm>
              <a:off x="1289038" y="3707837"/>
              <a:ext cx="6721200" cy="0"/>
            </a:xfrm>
            <a:prstGeom prst="straightConnector1">
              <a:avLst/>
            </a:prstGeom>
            <a:noFill/>
            <a:ln w="9525" cap="flat" cmpd="sng">
              <a:solidFill>
                <a:schemeClr val="dk2"/>
              </a:solidFill>
              <a:prstDash val="dash"/>
              <a:round/>
              <a:headEnd type="none" w="med" len="med"/>
              <a:tailEnd type="none" w="med" len="med"/>
            </a:ln>
          </p:spPr>
        </p:cxnSp>
        <p:cxnSp>
          <p:nvCxnSpPr>
            <p:cNvPr id="417" name="Google Shape;417;p23"/>
            <p:cNvCxnSpPr/>
            <p:nvPr/>
          </p:nvCxnSpPr>
          <p:spPr>
            <a:xfrm>
              <a:off x="1289038" y="3499303"/>
              <a:ext cx="6721200" cy="0"/>
            </a:xfrm>
            <a:prstGeom prst="straightConnector1">
              <a:avLst/>
            </a:prstGeom>
            <a:noFill/>
            <a:ln w="9525" cap="flat" cmpd="sng">
              <a:solidFill>
                <a:schemeClr val="lt2"/>
              </a:solidFill>
              <a:prstDash val="solid"/>
              <a:round/>
              <a:headEnd type="none" w="med" len="med"/>
              <a:tailEnd type="none" w="med" len="med"/>
            </a:ln>
          </p:spPr>
        </p:cxnSp>
      </p:grpSp>
      <p:sp>
        <p:nvSpPr>
          <p:cNvPr id="418" name="Google Shape;418;p23"/>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419" name="Google Shape;419;p23"/>
          <p:cNvGrpSpPr/>
          <p:nvPr/>
        </p:nvGrpSpPr>
        <p:grpSpPr>
          <a:xfrm>
            <a:off x="1157250" y="1165575"/>
            <a:ext cx="1521300" cy="3475925"/>
            <a:chOff x="1157250" y="1186800"/>
            <a:chExt cx="1521300" cy="3475925"/>
          </a:xfrm>
        </p:grpSpPr>
        <p:sp>
          <p:nvSpPr>
            <p:cNvPr id="420" name="Google Shape;420;p23"/>
            <p:cNvSpPr txBox="1"/>
            <p:nvPr/>
          </p:nvSpPr>
          <p:spPr>
            <a:xfrm>
              <a:off x="1289100" y="3860350"/>
              <a:ext cx="1257600" cy="26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Venus</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421" name="Google Shape;421;p23"/>
            <p:cNvSpPr txBox="1"/>
            <p:nvPr/>
          </p:nvSpPr>
          <p:spPr>
            <a:xfrm>
              <a:off x="1477500" y="1186800"/>
              <a:ext cx="880800" cy="31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1"/>
                  </a:solidFill>
                  <a:latin typeface="Fira Sans Extra Condensed Medium"/>
                  <a:ea typeface="Fira Sans Extra Condensed Medium"/>
                  <a:cs typeface="Fira Sans Extra Condensed Medium"/>
                  <a:sym typeface="Fira Sans Extra Condensed Medium"/>
                </a:rPr>
                <a:t>100</a:t>
              </a:r>
              <a:r>
                <a:rPr lang="en" sz="2000">
                  <a:solidFill>
                    <a:schemeClr val="accent1"/>
                  </a:solidFill>
                  <a:latin typeface="Fira Sans Extra Condensed"/>
                  <a:ea typeface="Fira Sans Extra Condensed"/>
                  <a:cs typeface="Fira Sans Extra Condensed"/>
                  <a:sym typeface="Fira Sans Extra Condensed"/>
                </a:rPr>
                <a:t>%</a:t>
              </a:r>
              <a:endParaRPr sz="2000">
                <a:solidFill>
                  <a:schemeClr val="accent1"/>
                </a:solidFill>
                <a:latin typeface="Poppins"/>
                <a:ea typeface="Poppins"/>
                <a:cs typeface="Poppins"/>
                <a:sym typeface="Poppins"/>
              </a:endParaRPr>
            </a:p>
          </p:txBody>
        </p:sp>
        <p:sp>
          <p:nvSpPr>
            <p:cNvPr id="422" name="Google Shape;422;p23"/>
            <p:cNvSpPr/>
            <p:nvPr/>
          </p:nvSpPr>
          <p:spPr>
            <a:xfrm>
              <a:off x="1718850" y="1622524"/>
              <a:ext cx="398100" cy="2085300"/>
            </a:xfrm>
            <a:prstGeom prst="can">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3"/>
            <p:cNvSpPr txBox="1"/>
            <p:nvPr/>
          </p:nvSpPr>
          <p:spPr>
            <a:xfrm>
              <a:off x="1157250" y="4114325"/>
              <a:ext cx="1521300" cy="54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Venus has a beautiful name</a:t>
              </a:r>
              <a:endParaRPr sz="1200">
                <a:solidFill>
                  <a:srgbClr val="434343"/>
                </a:solidFill>
                <a:latin typeface="Roboto"/>
                <a:ea typeface="Roboto"/>
                <a:cs typeface="Roboto"/>
                <a:sym typeface="Roboto"/>
              </a:endParaRPr>
            </a:p>
          </p:txBody>
        </p:sp>
      </p:grpSp>
      <p:grpSp>
        <p:nvGrpSpPr>
          <p:cNvPr id="424" name="Google Shape;424;p23"/>
          <p:cNvGrpSpPr/>
          <p:nvPr/>
        </p:nvGrpSpPr>
        <p:grpSpPr>
          <a:xfrm>
            <a:off x="2926650" y="1165575"/>
            <a:ext cx="1521300" cy="3475925"/>
            <a:chOff x="2926650" y="1186800"/>
            <a:chExt cx="1521300" cy="3475925"/>
          </a:xfrm>
        </p:grpSpPr>
        <p:sp>
          <p:nvSpPr>
            <p:cNvPr id="425" name="Google Shape;425;p23"/>
            <p:cNvSpPr/>
            <p:nvPr/>
          </p:nvSpPr>
          <p:spPr>
            <a:xfrm>
              <a:off x="3488250" y="2456625"/>
              <a:ext cx="398100" cy="1251300"/>
            </a:xfrm>
            <a:prstGeom prst="can">
              <a:avLst>
                <a:gd name="adj" fmla="val 25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3"/>
            <p:cNvSpPr txBox="1"/>
            <p:nvPr/>
          </p:nvSpPr>
          <p:spPr>
            <a:xfrm>
              <a:off x="3058500" y="3860350"/>
              <a:ext cx="1257600" cy="26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Mars</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427" name="Google Shape;427;p23"/>
            <p:cNvSpPr txBox="1"/>
            <p:nvPr/>
          </p:nvSpPr>
          <p:spPr>
            <a:xfrm>
              <a:off x="3246900" y="1186800"/>
              <a:ext cx="880800" cy="31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2"/>
                  </a:solidFill>
                  <a:latin typeface="Fira Sans Extra Condensed Medium"/>
                  <a:ea typeface="Fira Sans Extra Condensed Medium"/>
                  <a:cs typeface="Fira Sans Extra Condensed Medium"/>
                  <a:sym typeface="Fira Sans Extra Condensed Medium"/>
                </a:rPr>
                <a:t>60</a:t>
              </a:r>
              <a:r>
                <a:rPr lang="en" sz="2000">
                  <a:solidFill>
                    <a:schemeClr val="accent2"/>
                  </a:solidFill>
                  <a:latin typeface="Fira Sans Extra Condensed"/>
                  <a:ea typeface="Fira Sans Extra Condensed"/>
                  <a:cs typeface="Fira Sans Extra Condensed"/>
                  <a:sym typeface="Fira Sans Extra Condensed"/>
                </a:rPr>
                <a:t>%</a:t>
              </a:r>
              <a:endParaRPr sz="2000">
                <a:solidFill>
                  <a:schemeClr val="accent2"/>
                </a:solidFill>
                <a:latin typeface="Poppins"/>
                <a:ea typeface="Poppins"/>
                <a:cs typeface="Poppins"/>
                <a:sym typeface="Poppins"/>
              </a:endParaRPr>
            </a:p>
          </p:txBody>
        </p:sp>
        <p:sp>
          <p:nvSpPr>
            <p:cNvPr id="428" name="Google Shape;428;p23"/>
            <p:cNvSpPr txBox="1"/>
            <p:nvPr/>
          </p:nvSpPr>
          <p:spPr>
            <a:xfrm>
              <a:off x="2926650" y="4114325"/>
              <a:ext cx="1521300" cy="54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Mars is actually a cold place</a:t>
              </a:r>
              <a:endParaRPr sz="1200">
                <a:solidFill>
                  <a:srgbClr val="434343"/>
                </a:solidFill>
                <a:latin typeface="Roboto"/>
                <a:ea typeface="Roboto"/>
                <a:cs typeface="Roboto"/>
                <a:sym typeface="Roboto"/>
              </a:endParaRPr>
            </a:p>
          </p:txBody>
        </p:sp>
      </p:grpSp>
      <p:grpSp>
        <p:nvGrpSpPr>
          <p:cNvPr id="429" name="Google Shape;429;p23"/>
          <p:cNvGrpSpPr/>
          <p:nvPr/>
        </p:nvGrpSpPr>
        <p:grpSpPr>
          <a:xfrm>
            <a:off x="4696050" y="1165575"/>
            <a:ext cx="1521300" cy="3475925"/>
            <a:chOff x="4696050" y="1186800"/>
            <a:chExt cx="1521300" cy="3475925"/>
          </a:xfrm>
        </p:grpSpPr>
        <p:sp>
          <p:nvSpPr>
            <p:cNvPr id="430" name="Google Shape;430;p23"/>
            <p:cNvSpPr txBox="1"/>
            <p:nvPr/>
          </p:nvSpPr>
          <p:spPr>
            <a:xfrm>
              <a:off x="4827900" y="3860347"/>
              <a:ext cx="1257600" cy="26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Mercury</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431" name="Google Shape;431;p23"/>
            <p:cNvSpPr txBox="1"/>
            <p:nvPr/>
          </p:nvSpPr>
          <p:spPr>
            <a:xfrm>
              <a:off x="5016300" y="1186800"/>
              <a:ext cx="880800" cy="31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3"/>
                  </a:solidFill>
                  <a:latin typeface="Fira Sans Extra Condensed Medium"/>
                  <a:ea typeface="Fira Sans Extra Condensed Medium"/>
                  <a:cs typeface="Fira Sans Extra Condensed Medium"/>
                  <a:sym typeface="Fira Sans Extra Condensed Medium"/>
                </a:rPr>
                <a:t>90</a:t>
              </a:r>
              <a:r>
                <a:rPr lang="en" sz="2000">
                  <a:solidFill>
                    <a:schemeClr val="accent3"/>
                  </a:solidFill>
                  <a:latin typeface="Fira Sans Extra Condensed"/>
                  <a:ea typeface="Fira Sans Extra Condensed"/>
                  <a:cs typeface="Fira Sans Extra Condensed"/>
                  <a:sym typeface="Fira Sans Extra Condensed"/>
                </a:rPr>
                <a:t>%</a:t>
              </a:r>
              <a:endParaRPr sz="2000">
                <a:solidFill>
                  <a:schemeClr val="accent3"/>
                </a:solidFill>
                <a:latin typeface="Poppins"/>
                <a:ea typeface="Poppins"/>
                <a:cs typeface="Poppins"/>
                <a:sym typeface="Poppins"/>
              </a:endParaRPr>
            </a:p>
          </p:txBody>
        </p:sp>
        <p:sp>
          <p:nvSpPr>
            <p:cNvPr id="432" name="Google Shape;432;p23"/>
            <p:cNvSpPr/>
            <p:nvPr/>
          </p:nvSpPr>
          <p:spPr>
            <a:xfrm>
              <a:off x="5257650" y="1831025"/>
              <a:ext cx="398100" cy="1877100"/>
            </a:xfrm>
            <a:prstGeom prst="can">
              <a:avLst>
                <a:gd name="adj" fmla="val 25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3"/>
            <p:cNvSpPr txBox="1"/>
            <p:nvPr/>
          </p:nvSpPr>
          <p:spPr>
            <a:xfrm>
              <a:off x="4696050" y="4114325"/>
              <a:ext cx="1521300" cy="54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Mercury is the smallest planet</a:t>
              </a:r>
              <a:endParaRPr sz="1200">
                <a:solidFill>
                  <a:srgbClr val="434343"/>
                </a:solidFill>
                <a:latin typeface="Roboto"/>
                <a:ea typeface="Roboto"/>
                <a:cs typeface="Roboto"/>
                <a:sym typeface="Roboto"/>
              </a:endParaRPr>
            </a:p>
          </p:txBody>
        </p:sp>
      </p:grpSp>
      <p:grpSp>
        <p:nvGrpSpPr>
          <p:cNvPr id="434" name="Google Shape;434;p23"/>
          <p:cNvGrpSpPr/>
          <p:nvPr/>
        </p:nvGrpSpPr>
        <p:grpSpPr>
          <a:xfrm>
            <a:off x="6465449" y="1165575"/>
            <a:ext cx="1521300" cy="3475925"/>
            <a:chOff x="6465449" y="1186800"/>
            <a:chExt cx="1521300" cy="3475925"/>
          </a:xfrm>
        </p:grpSpPr>
        <p:sp>
          <p:nvSpPr>
            <p:cNvPr id="435" name="Google Shape;435;p23"/>
            <p:cNvSpPr txBox="1"/>
            <p:nvPr/>
          </p:nvSpPr>
          <p:spPr>
            <a:xfrm>
              <a:off x="6597299" y="3860350"/>
              <a:ext cx="1257600" cy="26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4"/>
                  </a:solidFill>
                  <a:latin typeface="Fira Sans Extra Condensed Medium"/>
                  <a:ea typeface="Fira Sans Extra Condensed Medium"/>
                  <a:cs typeface="Fira Sans Extra Condensed Medium"/>
                  <a:sym typeface="Fira Sans Extra Condensed Medium"/>
                </a:rPr>
                <a:t>Saturn</a:t>
              </a:r>
              <a:endParaRPr sz="1700">
                <a:solidFill>
                  <a:schemeClr val="accent4"/>
                </a:solidFill>
                <a:latin typeface="Fira Sans Extra Condensed Medium"/>
                <a:ea typeface="Fira Sans Extra Condensed Medium"/>
                <a:cs typeface="Fira Sans Extra Condensed Medium"/>
                <a:sym typeface="Fira Sans Extra Condensed Medium"/>
              </a:endParaRPr>
            </a:p>
          </p:txBody>
        </p:sp>
        <p:sp>
          <p:nvSpPr>
            <p:cNvPr id="436" name="Google Shape;436;p23"/>
            <p:cNvSpPr/>
            <p:nvPr/>
          </p:nvSpPr>
          <p:spPr>
            <a:xfrm>
              <a:off x="7027049" y="2039575"/>
              <a:ext cx="398100" cy="1668300"/>
            </a:xfrm>
            <a:prstGeom prst="can">
              <a:avLst>
                <a:gd name="adj" fmla="val 25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txBox="1"/>
            <p:nvPr/>
          </p:nvSpPr>
          <p:spPr>
            <a:xfrm>
              <a:off x="6465449" y="4114325"/>
              <a:ext cx="1521300" cy="54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Saturn is a gas giant and has rings</a:t>
              </a:r>
              <a:endParaRPr sz="1200">
                <a:solidFill>
                  <a:srgbClr val="434343"/>
                </a:solidFill>
                <a:latin typeface="Roboto"/>
                <a:ea typeface="Roboto"/>
                <a:cs typeface="Roboto"/>
                <a:sym typeface="Roboto"/>
              </a:endParaRPr>
            </a:p>
          </p:txBody>
        </p:sp>
        <p:sp>
          <p:nvSpPr>
            <p:cNvPr id="438" name="Google Shape;438;p23"/>
            <p:cNvSpPr txBox="1"/>
            <p:nvPr/>
          </p:nvSpPr>
          <p:spPr>
            <a:xfrm>
              <a:off x="6785699" y="1186800"/>
              <a:ext cx="880800" cy="31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4"/>
                  </a:solidFill>
                  <a:latin typeface="Fira Sans Extra Condensed Medium"/>
                  <a:ea typeface="Fira Sans Extra Condensed Medium"/>
                  <a:cs typeface="Fira Sans Extra Condensed Medium"/>
                  <a:sym typeface="Fira Sans Extra Condensed Medium"/>
                </a:rPr>
                <a:t>80</a:t>
              </a:r>
              <a:r>
                <a:rPr lang="en" sz="2000">
                  <a:solidFill>
                    <a:schemeClr val="accent4"/>
                  </a:solidFill>
                  <a:latin typeface="Fira Sans Extra Condensed"/>
                  <a:ea typeface="Fira Sans Extra Condensed"/>
                  <a:cs typeface="Fira Sans Extra Condensed"/>
                  <a:sym typeface="Fira Sans Extra Condensed"/>
                </a:rPr>
                <a:t>%</a:t>
              </a:r>
              <a:endParaRPr sz="2000">
                <a:solidFill>
                  <a:schemeClr val="accent4"/>
                </a:solidFill>
                <a:latin typeface="Poppins"/>
                <a:ea typeface="Poppins"/>
                <a:cs typeface="Poppins"/>
                <a:sym typeface="Poppins"/>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24"/>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444" name="Google Shape;444;p24"/>
          <p:cNvGrpSpPr/>
          <p:nvPr/>
        </p:nvGrpSpPr>
        <p:grpSpPr>
          <a:xfrm>
            <a:off x="851762" y="1416052"/>
            <a:ext cx="1244039" cy="1244039"/>
            <a:chOff x="851762" y="1342427"/>
            <a:chExt cx="1244039" cy="1244039"/>
          </a:xfrm>
        </p:grpSpPr>
        <p:sp>
          <p:nvSpPr>
            <p:cNvPr id="445" name="Google Shape;445;p24"/>
            <p:cNvSpPr/>
            <p:nvPr/>
          </p:nvSpPr>
          <p:spPr>
            <a:xfrm>
              <a:off x="851762" y="1342427"/>
              <a:ext cx="1244039" cy="1244039"/>
            </a:xfrm>
            <a:prstGeom prst="donut">
              <a:avLst>
                <a:gd name="adj" fmla="val 15028"/>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4"/>
            <p:cNvSpPr/>
            <p:nvPr/>
          </p:nvSpPr>
          <p:spPr>
            <a:xfrm>
              <a:off x="895152" y="1385620"/>
              <a:ext cx="1157203" cy="1157571"/>
            </a:xfrm>
            <a:prstGeom prst="blockArc">
              <a:avLst>
                <a:gd name="adj1" fmla="val 10812714"/>
                <a:gd name="adj2" fmla="val 21599774"/>
                <a:gd name="adj3" fmla="val 84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 name="Google Shape;447;p24"/>
          <p:cNvSpPr/>
          <p:nvPr/>
        </p:nvSpPr>
        <p:spPr>
          <a:xfrm>
            <a:off x="1232707" y="1797873"/>
            <a:ext cx="482078" cy="480326"/>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 name="Google Shape;448;p24"/>
          <p:cNvGrpSpPr/>
          <p:nvPr/>
        </p:nvGrpSpPr>
        <p:grpSpPr>
          <a:xfrm>
            <a:off x="4935067" y="3223204"/>
            <a:ext cx="1244039" cy="1244039"/>
            <a:chOff x="4935067" y="3073379"/>
            <a:chExt cx="1244039" cy="1244039"/>
          </a:xfrm>
        </p:grpSpPr>
        <p:sp>
          <p:nvSpPr>
            <p:cNvPr id="449" name="Google Shape;449;p24"/>
            <p:cNvSpPr/>
            <p:nvPr/>
          </p:nvSpPr>
          <p:spPr>
            <a:xfrm>
              <a:off x="4935067" y="3073379"/>
              <a:ext cx="1244039" cy="1244039"/>
            </a:xfrm>
            <a:prstGeom prst="donut">
              <a:avLst>
                <a:gd name="adj" fmla="val 15028"/>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4"/>
            <p:cNvSpPr/>
            <p:nvPr/>
          </p:nvSpPr>
          <p:spPr>
            <a:xfrm>
              <a:off x="4978457" y="3116572"/>
              <a:ext cx="1157203" cy="1157571"/>
            </a:xfrm>
            <a:prstGeom prst="blockArc">
              <a:avLst>
                <a:gd name="adj1" fmla="val 2738786"/>
                <a:gd name="adj2" fmla="val 21599774"/>
                <a:gd name="adj3" fmla="val 849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24"/>
          <p:cNvGrpSpPr/>
          <p:nvPr/>
        </p:nvGrpSpPr>
        <p:grpSpPr>
          <a:xfrm>
            <a:off x="5352904" y="3637451"/>
            <a:ext cx="451729" cy="415472"/>
            <a:chOff x="6195998" y="1983102"/>
            <a:chExt cx="368308" cy="338746"/>
          </a:xfrm>
        </p:grpSpPr>
        <p:sp>
          <p:nvSpPr>
            <p:cNvPr id="452" name="Google Shape;452;p24"/>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4"/>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4"/>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24"/>
          <p:cNvGrpSpPr/>
          <p:nvPr/>
        </p:nvGrpSpPr>
        <p:grpSpPr>
          <a:xfrm>
            <a:off x="4935067" y="1416052"/>
            <a:ext cx="1244039" cy="1244039"/>
            <a:chOff x="4935067" y="1342427"/>
            <a:chExt cx="1244039" cy="1244039"/>
          </a:xfrm>
        </p:grpSpPr>
        <p:sp>
          <p:nvSpPr>
            <p:cNvPr id="456" name="Google Shape;456;p24"/>
            <p:cNvSpPr/>
            <p:nvPr/>
          </p:nvSpPr>
          <p:spPr>
            <a:xfrm>
              <a:off x="4935067" y="1342427"/>
              <a:ext cx="1244039" cy="1244039"/>
            </a:xfrm>
            <a:prstGeom prst="donut">
              <a:avLst>
                <a:gd name="adj" fmla="val 15028"/>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4"/>
            <p:cNvSpPr/>
            <p:nvPr/>
          </p:nvSpPr>
          <p:spPr>
            <a:xfrm>
              <a:off x="4978457" y="1385620"/>
              <a:ext cx="1157203" cy="1157571"/>
            </a:xfrm>
            <a:prstGeom prst="blockArc">
              <a:avLst>
                <a:gd name="adj1" fmla="val 7014339"/>
                <a:gd name="adj2" fmla="val 21599774"/>
                <a:gd name="adj3" fmla="val 849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24"/>
          <p:cNvGrpSpPr/>
          <p:nvPr/>
        </p:nvGrpSpPr>
        <p:grpSpPr>
          <a:xfrm>
            <a:off x="5400562" y="1807131"/>
            <a:ext cx="312796" cy="461731"/>
            <a:chOff x="4942472" y="3809318"/>
            <a:chExt cx="238976" cy="352762"/>
          </a:xfrm>
        </p:grpSpPr>
        <p:sp>
          <p:nvSpPr>
            <p:cNvPr id="459" name="Google Shape;459;p24"/>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4"/>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4"/>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24"/>
          <p:cNvGrpSpPr/>
          <p:nvPr/>
        </p:nvGrpSpPr>
        <p:grpSpPr>
          <a:xfrm>
            <a:off x="851762" y="3223204"/>
            <a:ext cx="1244039" cy="1244039"/>
            <a:chOff x="851762" y="3073379"/>
            <a:chExt cx="1244039" cy="1244039"/>
          </a:xfrm>
        </p:grpSpPr>
        <p:sp>
          <p:nvSpPr>
            <p:cNvPr id="467" name="Google Shape;467;p24"/>
            <p:cNvSpPr/>
            <p:nvPr/>
          </p:nvSpPr>
          <p:spPr>
            <a:xfrm>
              <a:off x="851762" y="3073379"/>
              <a:ext cx="1244039" cy="1244039"/>
            </a:xfrm>
            <a:prstGeom prst="donut">
              <a:avLst>
                <a:gd name="adj" fmla="val 15028"/>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895152" y="3116572"/>
              <a:ext cx="1157203" cy="1157571"/>
            </a:xfrm>
            <a:prstGeom prst="blockArc">
              <a:avLst>
                <a:gd name="adj1" fmla="val 5431384"/>
                <a:gd name="adj2" fmla="val 21599774"/>
                <a:gd name="adj3" fmla="val 849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 name="Google Shape;469;p24"/>
          <p:cNvGrpSpPr/>
          <p:nvPr/>
        </p:nvGrpSpPr>
        <p:grpSpPr>
          <a:xfrm>
            <a:off x="1243499" y="3619570"/>
            <a:ext cx="460559" cy="451260"/>
            <a:chOff x="6657194" y="2434073"/>
            <a:chExt cx="375507" cy="367925"/>
          </a:xfrm>
        </p:grpSpPr>
        <p:sp>
          <p:nvSpPr>
            <p:cNvPr id="470" name="Google Shape;470;p24"/>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4"/>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4"/>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24"/>
          <p:cNvGrpSpPr/>
          <p:nvPr/>
        </p:nvGrpSpPr>
        <p:grpSpPr>
          <a:xfrm>
            <a:off x="2324400" y="3350310"/>
            <a:ext cx="1884600" cy="989826"/>
            <a:chOff x="2273150" y="3489923"/>
            <a:chExt cx="1884600" cy="989826"/>
          </a:xfrm>
        </p:grpSpPr>
        <p:sp>
          <p:nvSpPr>
            <p:cNvPr id="474" name="Google Shape;474;p24"/>
            <p:cNvSpPr txBox="1"/>
            <p:nvPr/>
          </p:nvSpPr>
          <p:spPr>
            <a:xfrm>
              <a:off x="2273150" y="3782549"/>
              <a:ext cx="1884600" cy="69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Mercury is the closest planet to the Sun and the smallest one</a:t>
              </a:r>
              <a:endParaRPr sz="1200">
                <a:solidFill>
                  <a:srgbClr val="434343"/>
                </a:solidFill>
                <a:latin typeface="Roboto"/>
                <a:ea typeface="Roboto"/>
                <a:cs typeface="Roboto"/>
                <a:sym typeface="Roboto"/>
              </a:endParaRPr>
            </a:p>
          </p:txBody>
        </p:sp>
        <p:sp>
          <p:nvSpPr>
            <p:cNvPr id="475" name="Google Shape;475;p24"/>
            <p:cNvSpPr/>
            <p:nvPr/>
          </p:nvSpPr>
          <p:spPr>
            <a:xfrm>
              <a:off x="2273150" y="3489923"/>
              <a:ext cx="1884600" cy="273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Product 3</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476" name="Google Shape;476;p24"/>
          <p:cNvGrpSpPr/>
          <p:nvPr/>
        </p:nvGrpSpPr>
        <p:grpSpPr>
          <a:xfrm>
            <a:off x="2324400" y="1543158"/>
            <a:ext cx="1884600" cy="989826"/>
            <a:chOff x="2273150" y="3489925"/>
            <a:chExt cx="1884600" cy="989826"/>
          </a:xfrm>
        </p:grpSpPr>
        <p:sp>
          <p:nvSpPr>
            <p:cNvPr id="477" name="Google Shape;477;p24"/>
            <p:cNvSpPr txBox="1"/>
            <p:nvPr/>
          </p:nvSpPr>
          <p:spPr>
            <a:xfrm>
              <a:off x="2273150" y="3782551"/>
              <a:ext cx="1884600" cy="69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Venus has a beautiful name and is the second planet from the Sun</a:t>
              </a:r>
              <a:endParaRPr sz="1200">
                <a:solidFill>
                  <a:srgbClr val="434343"/>
                </a:solidFill>
                <a:latin typeface="Roboto"/>
                <a:ea typeface="Roboto"/>
                <a:cs typeface="Roboto"/>
                <a:sym typeface="Roboto"/>
              </a:endParaRPr>
            </a:p>
          </p:txBody>
        </p:sp>
        <p:sp>
          <p:nvSpPr>
            <p:cNvPr id="478" name="Google Shape;478;p24"/>
            <p:cNvSpPr/>
            <p:nvPr/>
          </p:nvSpPr>
          <p:spPr>
            <a:xfrm>
              <a:off x="2273150" y="3489925"/>
              <a:ext cx="1884600" cy="273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Product 1</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479" name="Google Shape;479;p24"/>
          <p:cNvGrpSpPr/>
          <p:nvPr/>
        </p:nvGrpSpPr>
        <p:grpSpPr>
          <a:xfrm>
            <a:off x="6407700" y="3350310"/>
            <a:ext cx="1884600" cy="989826"/>
            <a:chOff x="2273150" y="3489923"/>
            <a:chExt cx="1884600" cy="989826"/>
          </a:xfrm>
        </p:grpSpPr>
        <p:sp>
          <p:nvSpPr>
            <p:cNvPr id="480" name="Google Shape;480;p24"/>
            <p:cNvSpPr txBox="1"/>
            <p:nvPr/>
          </p:nvSpPr>
          <p:spPr>
            <a:xfrm>
              <a:off x="2273150" y="3782549"/>
              <a:ext cx="1884600" cy="69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Jupiter is a gas giant and the biggest planet in the Solar System</a:t>
              </a:r>
              <a:endParaRPr sz="1200">
                <a:solidFill>
                  <a:srgbClr val="434343"/>
                </a:solidFill>
                <a:latin typeface="Roboto"/>
                <a:ea typeface="Roboto"/>
                <a:cs typeface="Roboto"/>
                <a:sym typeface="Roboto"/>
              </a:endParaRPr>
            </a:p>
          </p:txBody>
        </p:sp>
        <p:sp>
          <p:nvSpPr>
            <p:cNvPr id="481" name="Google Shape;481;p24"/>
            <p:cNvSpPr/>
            <p:nvPr/>
          </p:nvSpPr>
          <p:spPr>
            <a:xfrm>
              <a:off x="2273150" y="3489923"/>
              <a:ext cx="1884600" cy="273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Product 4</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482" name="Google Shape;482;p24"/>
          <p:cNvGrpSpPr/>
          <p:nvPr/>
        </p:nvGrpSpPr>
        <p:grpSpPr>
          <a:xfrm>
            <a:off x="6407700" y="1543158"/>
            <a:ext cx="1884600" cy="989826"/>
            <a:chOff x="2273150" y="3489925"/>
            <a:chExt cx="1884600" cy="989826"/>
          </a:xfrm>
        </p:grpSpPr>
        <p:sp>
          <p:nvSpPr>
            <p:cNvPr id="483" name="Google Shape;483;p24"/>
            <p:cNvSpPr txBox="1"/>
            <p:nvPr/>
          </p:nvSpPr>
          <p:spPr>
            <a:xfrm>
              <a:off x="2273150" y="3782551"/>
              <a:ext cx="1884600" cy="69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Despite being red, Mars is a cold place full of iron oxide dust</a:t>
              </a:r>
              <a:endParaRPr sz="1200">
                <a:solidFill>
                  <a:srgbClr val="434343"/>
                </a:solidFill>
                <a:latin typeface="Roboto"/>
                <a:ea typeface="Roboto"/>
                <a:cs typeface="Roboto"/>
                <a:sym typeface="Roboto"/>
              </a:endParaRPr>
            </a:p>
          </p:txBody>
        </p:sp>
        <p:sp>
          <p:nvSpPr>
            <p:cNvPr id="484" name="Google Shape;484;p24"/>
            <p:cNvSpPr/>
            <p:nvPr/>
          </p:nvSpPr>
          <p:spPr>
            <a:xfrm>
              <a:off x="2273150" y="3489925"/>
              <a:ext cx="1884600" cy="2739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Product 2</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25"/>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Data Charts Infographics</a:t>
            </a:r>
            <a:endParaRPr/>
          </a:p>
        </p:txBody>
      </p:sp>
      <p:grpSp>
        <p:nvGrpSpPr>
          <p:cNvPr id="490" name="Google Shape;490;p25"/>
          <p:cNvGrpSpPr/>
          <p:nvPr/>
        </p:nvGrpSpPr>
        <p:grpSpPr>
          <a:xfrm>
            <a:off x="710263" y="2088600"/>
            <a:ext cx="1702500" cy="2532562"/>
            <a:chOff x="1652925" y="1726763"/>
            <a:chExt cx="1702500" cy="2532562"/>
          </a:xfrm>
        </p:grpSpPr>
        <p:grpSp>
          <p:nvGrpSpPr>
            <p:cNvPr id="491" name="Google Shape;491;p25"/>
            <p:cNvGrpSpPr/>
            <p:nvPr/>
          </p:nvGrpSpPr>
          <p:grpSpPr>
            <a:xfrm>
              <a:off x="1711447" y="1726763"/>
              <a:ext cx="1585067" cy="1585067"/>
              <a:chOff x="6868325" y="1240250"/>
              <a:chExt cx="1423500" cy="1423500"/>
            </a:xfrm>
          </p:grpSpPr>
          <p:sp>
            <p:nvSpPr>
              <p:cNvPr id="492" name="Google Shape;492;p25"/>
              <p:cNvSpPr/>
              <p:nvPr/>
            </p:nvSpPr>
            <p:spPr>
              <a:xfrm>
                <a:off x="6868325" y="1240250"/>
                <a:ext cx="1423500" cy="1423500"/>
              </a:xfrm>
              <a:prstGeom prst="donut">
                <a:avLst>
                  <a:gd name="adj" fmla="val 16212"/>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5"/>
              <p:cNvSpPr/>
              <p:nvPr/>
            </p:nvSpPr>
            <p:spPr>
              <a:xfrm>
                <a:off x="6869962" y="1241900"/>
                <a:ext cx="1420200" cy="1420200"/>
              </a:xfrm>
              <a:prstGeom prst="blockArc">
                <a:avLst>
                  <a:gd name="adj1" fmla="val 21538366"/>
                  <a:gd name="adj2" fmla="val 16198046"/>
                  <a:gd name="adj3" fmla="val 1613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 name="Google Shape;494;p25"/>
            <p:cNvSpPr txBox="1"/>
            <p:nvPr/>
          </p:nvSpPr>
          <p:spPr>
            <a:xfrm>
              <a:off x="1652925" y="3446950"/>
              <a:ext cx="1702500" cy="35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Saturn</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495" name="Google Shape;495;p25"/>
            <p:cNvSpPr txBox="1"/>
            <p:nvPr/>
          </p:nvSpPr>
          <p:spPr>
            <a:xfrm>
              <a:off x="1652925" y="3778125"/>
              <a:ext cx="1702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It’s composed of hydrogen and helium</a:t>
              </a:r>
              <a:endParaRPr sz="1200">
                <a:solidFill>
                  <a:srgbClr val="434343"/>
                </a:solidFill>
                <a:latin typeface="Roboto"/>
                <a:ea typeface="Roboto"/>
                <a:cs typeface="Roboto"/>
                <a:sym typeface="Roboto"/>
              </a:endParaRPr>
            </a:p>
          </p:txBody>
        </p:sp>
        <p:sp>
          <p:nvSpPr>
            <p:cNvPr id="496" name="Google Shape;496;p25"/>
            <p:cNvSpPr txBox="1"/>
            <p:nvPr/>
          </p:nvSpPr>
          <p:spPr>
            <a:xfrm>
              <a:off x="2096738" y="2343050"/>
              <a:ext cx="814500" cy="35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a:solidFill>
                    <a:schemeClr val="accent1"/>
                  </a:solidFill>
                  <a:latin typeface="Fira Sans Extra Condensed Medium"/>
                  <a:ea typeface="Fira Sans Extra Condensed Medium"/>
                  <a:cs typeface="Fira Sans Extra Condensed Medium"/>
                  <a:sym typeface="Fira Sans Extra Condensed Medium"/>
                </a:rPr>
                <a:t>75</a:t>
              </a:r>
              <a:r>
                <a:rPr lang="en" sz="2000">
                  <a:solidFill>
                    <a:schemeClr val="accent1"/>
                  </a:solidFill>
                  <a:latin typeface="Fira Sans Extra Condensed"/>
                  <a:ea typeface="Fira Sans Extra Condensed"/>
                  <a:cs typeface="Fira Sans Extra Condensed"/>
                  <a:sym typeface="Fira Sans Extra Condensed"/>
                </a:rPr>
                <a:t>%</a:t>
              </a:r>
              <a:endParaRPr sz="2000">
                <a:solidFill>
                  <a:schemeClr val="accent1"/>
                </a:solidFill>
                <a:latin typeface="Fira Sans Extra Condensed"/>
                <a:ea typeface="Fira Sans Extra Condensed"/>
                <a:cs typeface="Fira Sans Extra Condensed"/>
                <a:sym typeface="Fira Sans Extra Condensed"/>
              </a:endParaRPr>
            </a:p>
          </p:txBody>
        </p:sp>
      </p:grpSp>
      <p:grpSp>
        <p:nvGrpSpPr>
          <p:cNvPr id="497" name="Google Shape;497;p25"/>
          <p:cNvGrpSpPr/>
          <p:nvPr/>
        </p:nvGrpSpPr>
        <p:grpSpPr>
          <a:xfrm>
            <a:off x="2717267" y="2088600"/>
            <a:ext cx="1702500" cy="2532562"/>
            <a:chOff x="3940675" y="1726763"/>
            <a:chExt cx="1702500" cy="2532562"/>
          </a:xfrm>
        </p:grpSpPr>
        <p:grpSp>
          <p:nvGrpSpPr>
            <p:cNvPr id="498" name="Google Shape;498;p25"/>
            <p:cNvGrpSpPr/>
            <p:nvPr/>
          </p:nvGrpSpPr>
          <p:grpSpPr>
            <a:xfrm>
              <a:off x="3999197" y="1726763"/>
              <a:ext cx="1585067" cy="1585067"/>
              <a:chOff x="6868325" y="1240250"/>
              <a:chExt cx="1423500" cy="1423500"/>
            </a:xfrm>
          </p:grpSpPr>
          <p:sp>
            <p:nvSpPr>
              <p:cNvPr id="499" name="Google Shape;499;p25"/>
              <p:cNvSpPr/>
              <p:nvPr/>
            </p:nvSpPr>
            <p:spPr>
              <a:xfrm>
                <a:off x="6868325" y="1240250"/>
                <a:ext cx="1423500" cy="1423500"/>
              </a:xfrm>
              <a:prstGeom prst="donut">
                <a:avLst>
                  <a:gd name="adj" fmla="val 16212"/>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5"/>
              <p:cNvSpPr/>
              <p:nvPr/>
            </p:nvSpPr>
            <p:spPr>
              <a:xfrm>
                <a:off x="6869962" y="1241900"/>
                <a:ext cx="1420200" cy="1420200"/>
              </a:xfrm>
              <a:prstGeom prst="blockArc">
                <a:avLst>
                  <a:gd name="adj1" fmla="val 5415375"/>
                  <a:gd name="adj2" fmla="val 16198046"/>
                  <a:gd name="adj3" fmla="val 16139"/>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 name="Google Shape;501;p25"/>
            <p:cNvSpPr txBox="1"/>
            <p:nvPr/>
          </p:nvSpPr>
          <p:spPr>
            <a:xfrm>
              <a:off x="3940675" y="3446950"/>
              <a:ext cx="1702500" cy="35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Mercury</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502" name="Google Shape;502;p25"/>
            <p:cNvSpPr txBox="1"/>
            <p:nvPr/>
          </p:nvSpPr>
          <p:spPr>
            <a:xfrm>
              <a:off x="3940675" y="3778125"/>
              <a:ext cx="1702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Mercury is the closest planet to the Sun</a:t>
              </a:r>
              <a:endParaRPr sz="1200">
                <a:solidFill>
                  <a:srgbClr val="434343"/>
                </a:solidFill>
                <a:latin typeface="Roboto"/>
                <a:ea typeface="Roboto"/>
                <a:cs typeface="Roboto"/>
                <a:sym typeface="Roboto"/>
              </a:endParaRPr>
            </a:p>
          </p:txBody>
        </p:sp>
        <p:sp>
          <p:nvSpPr>
            <p:cNvPr id="503" name="Google Shape;503;p25"/>
            <p:cNvSpPr txBox="1"/>
            <p:nvPr/>
          </p:nvSpPr>
          <p:spPr>
            <a:xfrm>
              <a:off x="4384488" y="2343050"/>
              <a:ext cx="814500" cy="35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a:solidFill>
                    <a:schemeClr val="accent2"/>
                  </a:solidFill>
                  <a:latin typeface="Fira Sans Extra Condensed Medium"/>
                  <a:ea typeface="Fira Sans Extra Condensed Medium"/>
                  <a:cs typeface="Fira Sans Extra Condensed Medium"/>
                  <a:sym typeface="Fira Sans Extra Condensed Medium"/>
                </a:rPr>
                <a:t>50</a:t>
              </a:r>
              <a:r>
                <a:rPr lang="en" sz="2000">
                  <a:solidFill>
                    <a:schemeClr val="accent2"/>
                  </a:solidFill>
                  <a:latin typeface="Fira Sans Extra Condensed"/>
                  <a:ea typeface="Fira Sans Extra Condensed"/>
                  <a:cs typeface="Fira Sans Extra Condensed"/>
                  <a:sym typeface="Fira Sans Extra Condensed"/>
                </a:rPr>
                <a:t>%</a:t>
              </a:r>
              <a:endParaRPr sz="2000">
                <a:solidFill>
                  <a:schemeClr val="accent2"/>
                </a:solidFill>
                <a:latin typeface="Fira Sans Extra Condensed"/>
                <a:ea typeface="Fira Sans Extra Condensed"/>
                <a:cs typeface="Fira Sans Extra Condensed"/>
                <a:sym typeface="Fira Sans Extra Condensed"/>
              </a:endParaRPr>
            </a:p>
          </p:txBody>
        </p:sp>
      </p:grpSp>
      <p:grpSp>
        <p:nvGrpSpPr>
          <p:cNvPr id="504" name="Google Shape;504;p25"/>
          <p:cNvGrpSpPr/>
          <p:nvPr/>
        </p:nvGrpSpPr>
        <p:grpSpPr>
          <a:xfrm>
            <a:off x="4724271" y="2088600"/>
            <a:ext cx="1702500" cy="2532562"/>
            <a:chOff x="6287325" y="1726763"/>
            <a:chExt cx="1702500" cy="2532562"/>
          </a:xfrm>
        </p:grpSpPr>
        <p:grpSp>
          <p:nvGrpSpPr>
            <p:cNvPr id="505" name="Google Shape;505;p25"/>
            <p:cNvGrpSpPr/>
            <p:nvPr/>
          </p:nvGrpSpPr>
          <p:grpSpPr>
            <a:xfrm>
              <a:off x="6345847" y="1726763"/>
              <a:ext cx="1585067" cy="1585067"/>
              <a:chOff x="6868325" y="1240250"/>
              <a:chExt cx="1423500" cy="1423500"/>
            </a:xfrm>
          </p:grpSpPr>
          <p:sp>
            <p:nvSpPr>
              <p:cNvPr id="506" name="Google Shape;506;p25"/>
              <p:cNvSpPr/>
              <p:nvPr/>
            </p:nvSpPr>
            <p:spPr>
              <a:xfrm>
                <a:off x="6868325" y="1240250"/>
                <a:ext cx="1423500" cy="1423500"/>
              </a:xfrm>
              <a:prstGeom prst="donut">
                <a:avLst>
                  <a:gd name="adj" fmla="val 16212"/>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5"/>
              <p:cNvSpPr/>
              <p:nvPr/>
            </p:nvSpPr>
            <p:spPr>
              <a:xfrm>
                <a:off x="6869962" y="1241900"/>
                <a:ext cx="1420200" cy="1420200"/>
              </a:xfrm>
              <a:prstGeom prst="blockArc">
                <a:avLst>
                  <a:gd name="adj1" fmla="val 9289951"/>
                  <a:gd name="adj2" fmla="val 16198046"/>
                  <a:gd name="adj3" fmla="val 16139"/>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 name="Google Shape;508;p25"/>
            <p:cNvSpPr txBox="1"/>
            <p:nvPr/>
          </p:nvSpPr>
          <p:spPr>
            <a:xfrm>
              <a:off x="6287325" y="3446950"/>
              <a:ext cx="1702500" cy="35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Mars</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509" name="Google Shape;509;p25"/>
            <p:cNvSpPr txBox="1"/>
            <p:nvPr/>
          </p:nvSpPr>
          <p:spPr>
            <a:xfrm>
              <a:off x="6287325" y="3778125"/>
              <a:ext cx="1702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Despite being red, Mars is a cold place</a:t>
              </a:r>
              <a:endParaRPr sz="1200">
                <a:solidFill>
                  <a:srgbClr val="434343"/>
                </a:solidFill>
                <a:latin typeface="Roboto"/>
                <a:ea typeface="Roboto"/>
                <a:cs typeface="Roboto"/>
                <a:sym typeface="Roboto"/>
              </a:endParaRPr>
            </a:p>
          </p:txBody>
        </p:sp>
        <p:sp>
          <p:nvSpPr>
            <p:cNvPr id="510" name="Google Shape;510;p25"/>
            <p:cNvSpPr txBox="1"/>
            <p:nvPr/>
          </p:nvSpPr>
          <p:spPr>
            <a:xfrm>
              <a:off x="6731138" y="2343050"/>
              <a:ext cx="814500" cy="35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a:solidFill>
                    <a:schemeClr val="accent3"/>
                  </a:solidFill>
                  <a:latin typeface="Fira Sans Extra Condensed Medium"/>
                  <a:ea typeface="Fira Sans Extra Condensed Medium"/>
                  <a:cs typeface="Fira Sans Extra Condensed Medium"/>
                  <a:sym typeface="Fira Sans Extra Condensed Medium"/>
                </a:rPr>
                <a:t>30</a:t>
              </a:r>
              <a:r>
                <a:rPr lang="en" sz="2000">
                  <a:solidFill>
                    <a:schemeClr val="accent3"/>
                  </a:solidFill>
                  <a:latin typeface="Fira Sans Extra Condensed"/>
                  <a:ea typeface="Fira Sans Extra Condensed"/>
                  <a:cs typeface="Fira Sans Extra Condensed"/>
                  <a:sym typeface="Fira Sans Extra Condensed"/>
                </a:rPr>
                <a:t>%</a:t>
              </a:r>
              <a:endParaRPr sz="2000">
                <a:solidFill>
                  <a:schemeClr val="accent3"/>
                </a:solidFill>
                <a:latin typeface="Fira Sans Extra Condensed"/>
                <a:ea typeface="Fira Sans Extra Condensed"/>
                <a:cs typeface="Fira Sans Extra Condensed"/>
                <a:sym typeface="Fira Sans Extra Condensed"/>
              </a:endParaRPr>
            </a:p>
          </p:txBody>
        </p:sp>
      </p:grpSp>
      <p:grpSp>
        <p:nvGrpSpPr>
          <p:cNvPr id="511" name="Google Shape;511;p25"/>
          <p:cNvGrpSpPr/>
          <p:nvPr/>
        </p:nvGrpSpPr>
        <p:grpSpPr>
          <a:xfrm>
            <a:off x="6731275" y="2088600"/>
            <a:ext cx="1702500" cy="2532562"/>
            <a:chOff x="6287325" y="1726763"/>
            <a:chExt cx="1702500" cy="2532562"/>
          </a:xfrm>
        </p:grpSpPr>
        <p:grpSp>
          <p:nvGrpSpPr>
            <p:cNvPr id="512" name="Google Shape;512;p25"/>
            <p:cNvGrpSpPr/>
            <p:nvPr/>
          </p:nvGrpSpPr>
          <p:grpSpPr>
            <a:xfrm>
              <a:off x="6345847" y="1726763"/>
              <a:ext cx="1585067" cy="1585067"/>
              <a:chOff x="6868325" y="1240250"/>
              <a:chExt cx="1423500" cy="1423500"/>
            </a:xfrm>
          </p:grpSpPr>
          <p:sp>
            <p:nvSpPr>
              <p:cNvPr id="513" name="Google Shape;513;p25"/>
              <p:cNvSpPr/>
              <p:nvPr/>
            </p:nvSpPr>
            <p:spPr>
              <a:xfrm>
                <a:off x="6868325" y="1240250"/>
                <a:ext cx="1423500" cy="1423500"/>
              </a:xfrm>
              <a:prstGeom prst="donut">
                <a:avLst>
                  <a:gd name="adj" fmla="val 16212"/>
                </a:avLst>
              </a:prstGeom>
              <a:no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5"/>
              <p:cNvSpPr/>
              <p:nvPr/>
            </p:nvSpPr>
            <p:spPr>
              <a:xfrm>
                <a:off x="6869962" y="1241900"/>
                <a:ext cx="1420200" cy="1420200"/>
              </a:xfrm>
              <a:prstGeom prst="blockArc">
                <a:avLst>
                  <a:gd name="adj1" fmla="val 18563123"/>
                  <a:gd name="adj2" fmla="val 16198046"/>
                  <a:gd name="adj3" fmla="val 16139"/>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 name="Google Shape;515;p25"/>
            <p:cNvSpPr txBox="1"/>
            <p:nvPr/>
          </p:nvSpPr>
          <p:spPr>
            <a:xfrm>
              <a:off x="6287325" y="3446950"/>
              <a:ext cx="1702500" cy="35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accent5"/>
                  </a:solidFill>
                  <a:latin typeface="Fira Sans Extra Condensed Medium"/>
                  <a:ea typeface="Fira Sans Extra Condensed Medium"/>
                  <a:cs typeface="Fira Sans Extra Condensed Medium"/>
                  <a:sym typeface="Fira Sans Extra Condensed Medium"/>
                </a:rPr>
                <a:t>Jupiter</a:t>
              </a:r>
              <a:endParaRPr sz="1700">
                <a:solidFill>
                  <a:schemeClr val="accent5"/>
                </a:solidFill>
                <a:latin typeface="Fira Sans Extra Condensed Medium"/>
                <a:ea typeface="Fira Sans Extra Condensed Medium"/>
                <a:cs typeface="Fira Sans Extra Condensed Medium"/>
                <a:sym typeface="Fira Sans Extra Condensed Medium"/>
              </a:endParaRPr>
            </a:p>
          </p:txBody>
        </p:sp>
        <p:sp>
          <p:nvSpPr>
            <p:cNvPr id="516" name="Google Shape;516;p25"/>
            <p:cNvSpPr txBox="1"/>
            <p:nvPr/>
          </p:nvSpPr>
          <p:spPr>
            <a:xfrm>
              <a:off x="6287325" y="3778125"/>
              <a:ext cx="1702500" cy="48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Jupiter is a gas giant and the biggest planet</a:t>
              </a:r>
              <a:endParaRPr sz="1200">
                <a:solidFill>
                  <a:srgbClr val="434343"/>
                </a:solidFill>
                <a:latin typeface="Roboto"/>
                <a:ea typeface="Roboto"/>
                <a:cs typeface="Roboto"/>
                <a:sym typeface="Roboto"/>
              </a:endParaRPr>
            </a:p>
          </p:txBody>
        </p:sp>
        <p:sp>
          <p:nvSpPr>
            <p:cNvPr id="517" name="Google Shape;517;p25"/>
            <p:cNvSpPr txBox="1"/>
            <p:nvPr/>
          </p:nvSpPr>
          <p:spPr>
            <a:xfrm>
              <a:off x="6731138" y="2343050"/>
              <a:ext cx="814500" cy="35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800">
                  <a:solidFill>
                    <a:schemeClr val="accent5"/>
                  </a:solidFill>
                  <a:latin typeface="Fira Sans Extra Condensed Medium"/>
                  <a:ea typeface="Fira Sans Extra Condensed Medium"/>
                  <a:cs typeface="Fira Sans Extra Condensed Medium"/>
                  <a:sym typeface="Fira Sans Extra Condensed Medium"/>
                </a:rPr>
                <a:t>80</a:t>
              </a:r>
              <a:r>
                <a:rPr lang="en" sz="2000">
                  <a:solidFill>
                    <a:schemeClr val="accent5"/>
                  </a:solidFill>
                  <a:latin typeface="Fira Sans Extra Condensed"/>
                  <a:ea typeface="Fira Sans Extra Condensed"/>
                  <a:cs typeface="Fira Sans Extra Condensed"/>
                  <a:sym typeface="Fira Sans Extra Condensed"/>
                </a:rPr>
                <a:t>%</a:t>
              </a:r>
              <a:endParaRPr sz="2000">
                <a:solidFill>
                  <a:schemeClr val="accent5"/>
                </a:solidFill>
                <a:latin typeface="Fira Sans Extra Condensed"/>
                <a:ea typeface="Fira Sans Extra Condensed"/>
                <a:cs typeface="Fira Sans Extra Condensed"/>
                <a:sym typeface="Fira Sans Extra Condensed"/>
              </a:endParaRPr>
            </a:p>
          </p:txBody>
        </p:sp>
      </p:grpSp>
      <p:sp>
        <p:nvSpPr>
          <p:cNvPr id="518" name="Google Shape;518;p25"/>
          <p:cNvSpPr/>
          <p:nvPr/>
        </p:nvSpPr>
        <p:spPr>
          <a:xfrm>
            <a:off x="1375649" y="1490736"/>
            <a:ext cx="371760" cy="370160"/>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 name="Google Shape;519;p25"/>
          <p:cNvGrpSpPr/>
          <p:nvPr/>
        </p:nvGrpSpPr>
        <p:grpSpPr>
          <a:xfrm>
            <a:off x="3376208" y="1499117"/>
            <a:ext cx="384617" cy="353398"/>
            <a:chOff x="1952836" y="2774422"/>
            <a:chExt cx="372835" cy="342573"/>
          </a:xfrm>
        </p:grpSpPr>
        <p:sp>
          <p:nvSpPr>
            <p:cNvPr id="520" name="Google Shape;520;p25"/>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5"/>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5"/>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 name="Google Shape;523;p25"/>
          <p:cNvGrpSpPr/>
          <p:nvPr/>
        </p:nvGrpSpPr>
        <p:grpSpPr>
          <a:xfrm>
            <a:off x="5383039" y="1519804"/>
            <a:ext cx="384977" cy="312024"/>
            <a:chOff x="5220616" y="2791061"/>
            <a:chExt cx="373185" cy="302466"/>
          </a:xfrm>
        </p:grpSpPr>
        <p:sp>
          <p:nvSpPr>
            <p:cNvPr id="524" name="Google Shape;524;p25"/>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5"/>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5"/>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5"/>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5"/>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5"/>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5"/>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5"/>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5"/>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5"/>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5"/>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5"/>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5"/>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5"/>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5"/>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5"/>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5"/>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5"/>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25"/>
          <p:cNvGrpSpPr/>
          <p:nvPr/>
        </p:nvGrpSpPr>
        <p:grpSpPr>
          <a:xfrm>
            <a:off x="7415956" y="1496382"/>
            <a:ext cx="333121" cy="358869"/>
            <a:chOff x="6896644" y="3216007"/>
            <a:chExt cx="322917" cy="347876"/>
          </a:xfrm>
        </p:grpSpPr>
        <p:sp>
          <p:nvSpPr>
            <p:cNvPr id="543" name="Google Shape;543;p25"/>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5"/>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5"/>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5"/>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5"/>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5"/>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5"/>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994D1-9B0A-84C7-1607-13E81BD39EC5}"/>
              </a:ext>
            </a:extLst>
          </p:cNvPr>
          <p:cNvSpPr>
            <a:spLocks noGrp="1"/>
          </p:cNvSpPr>
          <p:nvPr>
            <p:ph type="title"/>
          </p:nvPr>
        </p:nvSpPr>
        <p:spPr>
          <a:xfrm>
            <a:off x="311700" y="414266"/>
            <a:ext cx="8520600" cy="841800"/>
          </a:xfrm>
        </p:spPr>
        <p:txBody>
          <a:bodyPr/>
          <a:lstStyle/>
          <a:p>
            <a:pPr algn="l"/>
            <a:r>
              <a:rPr lang="en-US" dirty="0"/>
              <a:t>Introduction</a:t>
            </a:r>
            <a:endParaRPr lang="en-MY" dirty="0"/>
          </a:p>
        </p:txBody>
      </p:sp>
      <p:sp>
        <p:nvSpPr>
          <p:cNvPr id="3" name="TextBox 2">
            <a:extLst>
              <a:ext uri="{FF2B5EF4-FFF2-40B4-BE49-F238E27FC236}">
                <a16:creationId xmlns:a16="http://schemas.microsoft.com/office/drawing/2014/main" id="{BE7C07FE-FAC2-A8BB-6971-E30430FC303F}"/>
              </a:ext>
            </a:extLst>
          </p:cNvPr>
          <p:cNvSpPr txBox="1"/>
          <p:nvPr/>
        </p:nvSpPr>
        <p:spPr>
          <a:xfrm>
            <a:off x="430306" y="1352390"/>
            <a:ext cx="6892578" cy="2893100"/>
          </a:xfrm>
          <a:prstGeom prst="rect">
            <a:avLst/>
          </a:prstGeom>
          <a:noFill/>
        </p:spPr>
        <p:txBody>
          <a:bodyPr wrap="square" rtlCol="0">
            <a:spAutoFit/>
          </a:bodyPr>
          <a:lstStyle/>
          <a:p>
            <a:r>
              <a:rPr lang="en-US" dirty="0">
                <a:solidFill>
                  <a:schemeClr val="accent1"/>
                </a:solidFill>
                <a:latin typeface="Fira Sans Extra Condensed Medium" panose="020B0604020202020204" charset="0"/>
              </a:rPr>
              <a:t>What is Crude Palm Oil?</a:t>
            </a:r>
          </a:p>
          <a:p>
            <a:r>
              <a:rPr lang="en-US" b="0" i="0" dirty="0">
                <a:solidFill>
                  <a:srgbClr val="000000"/>
                </a:solidFill>
                <a:effectLst/>
                <a:latin typeface="Fira Sans Extra Condensed Medium" panose="020B0604020202020204" charset="0"/>
              </a:rPr>
              <a:t>Palm oil is a type of edible vegetable oil. It is also a fruit oil, like olive oil, because it is extracted from the mesocarp (flesh) of the oil palm’s fruits. In crude form, palm oil is semi-solid at room temperature and bright orange-red in color. This is due, respectively, to 50:50 unsaturated &amp; saturated fatty acid composition of the oil and the presence of carotenes, which are abundant in the oil.</a:t>
            </a:r>
          </a:p>
          <a:p>
            <a:endParaRPr lang="en-US" b="0" i="0" dirty="0">
              <a:solidFill>
                <a:srgbClr val="000000"/>
              </a:solidFill>
              <a:effectLst/>
              <a:latin typeface="Fira Sans Extra Condensed Medium" panose="020B0604020202020204" charset="0"/>
            </a:endParaRPr>
          </a:p>
          <a:p>
            <a:r>
              <a:rPr lang="en-US" b="0" i="0" dirty="0">
                <a:solidFill>
                  <a:srgbClr val="000000"/>
                </a:solidFill>
                <a:effectLst/>
                <a:latin typeface="Fira Sans Extra Condensed Medium" panose="020B0604020202020204" charset="0"/>
              </a:rPr>
              <a:t>Today, palm oil is the leading commodity in the global oils and fats market. It has led the other competing vegetable oils and fats in terms of production, exports and consumption since 2005. This is mainly due to three factors associated with palm oil, which the competing oils and fats cannot match. These are abundant &amp; uninterrupted supply all year long, versatility in food and non-food applications, as well as competitive trading prices.</a:t>
            </a:r>
            <a:endParaRPr lang="en-US" dirty="0">
              <a:latin typeface="Fira Sans Extra Condensed Medium" panose="020B0604020202020204" charset="0"/>
            </a:endParaRPr>
          </a:p>
          <a:p>
            <a:endParaRPr lang="en-US" dirty="0">
              <a:latin typeface="Fira Sans Extra Condensed Medium" panose="020B0604020202020204" charset="0"/>
            </a:endParaRPr>
          </a:p>
        </p:txBody>
      </p:sp>
    </p:spTree>
    <p:extLst>
      <p:ext uri="{BB962C8B-B14F-4D97-AF65-F5344CB8AC3E}">
        <p14:creationId xmlns:p14="http://schemas.microsoft.com/office/powerpoint/2010/main" val="37929228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grpSp>
        <p:nvGrpSpPr>
          <p:cNvPr id="554" name="Google Shape;554;p26"/>
          <p:cNvGrpSpPr/>
          <p:nvPr/>
        </p:nvGrpSpPr>
        <p:grpSpPr>
          <a:xfrm>
            <a:off x="3045775" y="1453488"/>
            <a:ext cx="3052500" cy="3052500"/>
            <a:chOff x="4389375" y="1045500"/>
            <a:chExt cx="3052500" cy="3052500"/>
          </a:xfrm>
        </p:grpSpPr>
        <p:sp>
          <p:nvSpPr>
            <p:cNvPr id="555" name="Google Shape;555;p26"/>
            <p:cNvSpPr/>
            <p:nvPr/>
          </p:nvSpPr>
          <p:spPr>
            <a:xfrm>
              <a:off x="4389375" y="1045500"/>
              <a:ext cx="3052500" cy="3052500"/>
            </a:xfrm>
            <a:prstGeom prst="pie">
              <a:avLst>
                <a:gd name="adj1" fmla="val 2991682"/>
                <a:gd name="adj2" fmla="val 11353025"/>
              </a:avLst>
            </a:prstGeom>
            <a:solidFill>
              <a:schemeClr val="accent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6"/>
            <p:cNvSpPr/>
            <p:nvPr/>
          </p:nvSpPr>
          <p:spPr>
            <a:xfrm>
              <a:off x="4389375" y="1045500"/>
              <a:ext cx="3052500" cy="3052500"/>
            </a:xfrm>
            <a:prstGeom prst="pie">
              <a:avLst>
                <a:gd name="adj1" fmla="val 18630211"/>
                <a:gd name="adj2" fmla="val 2992373"/>
              </a:avLst>
            </a:prstGeom>
            <a:solidFill>
              <a:schemeClr val="accent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6"/>
            <p:cNvSpPr/>
            <p:nvPr/>
          </p:nvSpPr>
          <p:spPr>
            <a:xfrm>
              <a:off x="4389375" y="1045500"/>
              <a:ext cx="3052500" cy="3052500"/>
            </a:xfrm>
            <a:prstGeom prst="pie">
              <a:avLst>
                <a:gd name="adj1" fmla="val 15043696"/>
                <a:gd name="adj2" fmla="val 18626570"/>
              </a:avLst>
            </a:prstGeom>
            <a:solidFill>
              <a:schemeClr val="accent2"/>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6"/>
            <p:cNvSpPr/>
            <p:nvPr/>
          </p:nvSpPr>
          <p:spPr>
            <a:xfrm>
              <a:off x="4389375" y="1045500"/>
              <a:ext cx="3052500" cy="3052500"/>
            </a:xfrm>
            <a:prstGeom prst="pie">
              <a:avLst>
                <a:gd name="adj1" fmla="val 11361736"/>
                <a:gd name="adj2" fmla="val 15052745"/>
              </a:avLst>
            </a:prstGeom>
            <a:solidFill>
              <a:schemeClr val="accent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6"/>
            <p:cNvSpPr txBox="1"/>
            <p:nvPr/>
          </p:nvSpPr>
          <p:spPr>
            <a:xfrm>
              <a:off x="5040364" y="3054724"/>
              <a:ext cx="915300" cy="39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Fira Sans Extra Condensed Medium"/>
                  <a:ea typeface="Fira Sans Extra Condensed Medium"/>
                  <a:cs typeface="Fira Sans Extra Condensed Medium"/>
                  <a:sym typeface="Fira Sans Extra Condensed Medium"/>
                </a:rPr>
                <a:t>35</a:t>
              </a:r>
              <a:r>
                <a:rPr lang="en" sz="1800">
                  <a:solidFill>
                    <a:srgbClr val="FFFFFF"/>
                  </a:solidFill>
                  <a:latin typeface="Fira Sans Extra Condensed"/>
                  <a:ea typeface="Fira Sans Extra Condensed"/>
                  <a:cs typeface="Fira Sans Extra Condensed"/>
                  <a:sym typeface="Fira Sans Extra Condensed"/>
                </a:rPr>
                <a:t>%</a:t>
              </a:r>
              <a:endParaRPr sz="1800">
                <a:solidFill>
                  <a:srgbClr val="FFFFFF"/>
                </a:solidFill>
                <a:latin typeface="Fira Sans Extra Condensed"/>
                <a:ea typeface="Fira Sans Extra Condensed"/>
                <a:cs typeface="Fira Sans Extra Condensed"/>
                <a:sym typeface="Fira Sans Extra Condensed"/>
              </a:endParaRPr>
            </a:p>
          </p:txBody>
        </p:sp>
        <p:sp>
          <p:nvSpPr>
            <p:cNvPr id="560" name="Google Shape;560;p26"/>
            <p:cNvSpPr txBox="1"/>
            <p:nvPr/>
          </p:nvSpPr>
          <p:spPr>
            <a:xfrm>
              <a:off x="6351589" y="2349374"/>
              <a:ext cx="915300" cy="39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Fira Sans Extra Condensed Medium"/>
                  <a:ea typeface="Fira Sans Extra Condensed Medium"/>
                  <a:cs typeface="Fira Sans Extra Condensed Medium"/>
                  <a:sym typeface="Fira Sans Extra Condensed Medium"/>
                </a:rPr>
                <a:t>25</a:t>
              </a:r>
              <a:r>
                <a:rPr lang="en" sz="1800">
                  <a:solidFill>
                    <a:srgbClr val="FFFFFF"/>
                  </a:solidFill>
                  <a:latin typeface="Fira Sans Extra Condensed"/>
                  <a:ea typeface="Fira Sans Extra Condensed"/>
                  <a:cs typeface="Fira Sans Extra Condensed"/>
                  <a:sym typeface="Fira Sans Extra Condensed"/>
                </a:rPr>
                <a:t>%</a:t>
              </a:r>
              <a:endParaRPr sz="1800">
                <a:solidFill>
                  <a:srgbClr val="FFFFFF"/>
                </a:solidFill>
                <a:latin typeface="Fira Sans Extra Condensed"/>
                <a:ea typeface="Fira Sans Extra Condensed"/>
                <a:cs typeface="Fira Sans Extra Condensed"/>
                <a:sym typeface="Fira Sans Extra Condensed"/>
              </a:endParaRPr>
            </a:p>
          </p:txBody>
        </p:sp>
        <p:sp>
          <p:nvSpPr>
            <p:cNvPr id="561" name="Google Shape;561;p26"/>
            <p:cNvSpPr txBox="1"/>
            <p:nvPr/>
          </p:nvSpPr>
          <p:spPr>
            <a:xfrm>
              <a:off x="5658014" y="1471924"/>
              <a:ext cx="915300" cy="39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Fira Sans Extra Condensed Medium"/>
                  <a:ea typeface="Fira Sans Extra Condensed Medium"/>
                  <a:cs typeface="Fira Sans Extra Condensed Medium"/>
                  <a:sym typeface="Fira Sans Extra Condensed Medium"/>
                </a:rPr>
                <a:t>15</a:t>
              </a:r>
              <a:r>
                <a:rPr lang="en" sz="1800">
                  <a:solidFill>
                    <a:srgbClr val="FFFFFF"/>
                  </a:solidFill>
                  <a:latin typeface="Fira Sans Extra Condensed"/>
                  <a:ea typeface="Fira Sans Extra Condensed"/>
                  <a:cs typeface="Fira Sans Extra Condensed"/>
                  <a:sym typeface="Fira Sans Extra Condensed"/>
                </a:rPr>
                <a:t>%</a:t>
              </a:r>
              <a:endParaRPr sz="1800">
                <a:solidFill>
                  <a:srgbClr val="FFFFFF"/>
                </a:solidFill>
                <a:latin typeface="Fira Sans Extra Condensed"/>
                <a:ea typeface="Fira Sans Extra Condensed"/>
                <a:cs typeface="Fira Sans Extra Condensed"/>
                <a:sym typeface="Fira Sans Extra Condensed"/>
              </a:endParaRPr>
            </a:p>
          </p:txBody>
        </p:sp>
        <p:sp>
          <p:nvSpPr>
            <p:cNvPr id="562" name="Google Shape;562;p26"/>
            <p:cNvSpPr txBox="1"/>
            <p:nvPr/>
          </p:nvSpPr>
          <p:spPr>
            <a:xfrm>
              <a:off x="4651564" y="1792349"/>
              <a:ext cx="915300" cy="39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FFFFFF"/>
                  </a:solidFill>
                  <a:latin typeface="Fira Sans Extra Condensed Medium"/>
                  <a:ea typeface="Fira Sans Extra Condensed Medium"/>
                  <a:cs typeface="Fira Sans Extra Condensed Medium"/>
                  <a:sym typeface="Fira Sans Extra Condensed Medium"/>
                </a:rPr>
                <a:t>15</a:t>
              </a:r>
              <a:r>
                <a:rPr lang="en" sz="1800">
                  <a:solidFill>
                    <a:srgbClr val="FFFFFF"/>
                  </a:solidFill>
                  <a:latin typeface="Fira Sans Extra Condensed"/>
                  <a:ea typeface="Fira Sans Extra Condensed"/>
                  <a:cs typeface="Fira Sans Extra Condensed"/>
                  <a:sym typeface="Fira Sans Extra Condensed"/>
                </a:rPr>
                <a:t>%</a:t>
              </a:r>
              <a:endParaRPr sz="1800">
                <a:solidFill>
                  <a:srgbClr val="FFFFFF"/>
                </a:solidFill>
                <a:latin typeface="Fira Sans Extra Condensed"/>
                <a:ea typeface="Fira Sans Extra Condensed"/>
                <a:cs typeface="Fira Sans Extra Condensed"/>
                <a:sym typeface="Fira Sans Extra Condensed"/>
              </a:endParaRPr>
            </a:p>
          </p:txBody>
        </p:sp>
      </p:grpSp>
      <p:sp>
        <p:nvSpPr>
          <p:cNvPr id="563" name="Google Shape;563;p26"/>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564" name="Google Shape;564;p26"/>
          <p:cNvGrpSpPr/>
          <p:nvPr/>
        </p:nvGrpSpPr>
        <p:grpSpPr>
          <a:xfrm>
            <a:off x="710275" y="1592600"/>
            <a:ext cx="2851100" cy="1179763"/>
            <a:chOff x="710275" y="1442775"/>
            <a:chExt cx="2851100" cy="1179763"/>
          </a:xfrm>
        </p:grpSpPr>
        <p:sp>
          <p:nvSpPr>
            <p:cNvPr id="565" name="Google Shape;565;p26"/>
            <p:cNvSpPr txBox="1"/>
            <p:nvPr/>
          </p:nvSpPr>
          <p:spPr>
            <a:xfrm>
              <a:off x="710275" y="1607763"/>
              <a:ext cx="18846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Quarter 1</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566" name="Google Shape;566;p26"/>
            <p:cNvSpPr txBox="1"/>
            <p:nvPr/>
          </p:nvSpPr>
          <p:spPr>
            <a:xfrm>
              <a:off x="710275" y="1861738"/>
              <a:ext cx="1884600" cy="76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Venus has a beautiful name and is the second planet from the Sun</a:t>
              </a:r>
              <a:endParaRPr sz="1200">
                <a:solidFill>
                  <a:srgbClr val="434343"/>
                </a:solidFill>
                <a:latin typeface="Roboto"/>
                <a:ea typeface="Roboto"/>
                <a:cs typeface="Roboto"/>
                <a:sym typeface="Roboto"/>
              </a:endParaRPr>
            </a:p>
          </p:txBody>
        </p:sp>
        <p:sp>
          <p:nvSpPr>
            <p:cNvPr id="567" name="Google Shape;567;p26"/>
            <p:cNvSpPr/>
            <p:nvPr/>
          </p:nvSpPr>
          <p:spPr>
            <a:xfrm>
              <a:off x="815175" y="1442775"/>
              <a:ext cx="607500" cy="92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 name="Google Shape;568;p26"/>
            <p:cNvCxnSpPr/>
            <p:nvPr/>
          </p:nvCxnSpPr>
          <p:spPr>
            <a:xfrm>
              <a:off x="1575075" y="1488825"/>
              <a:ext cx="1986300" cy="0"/>
            </a:xfrm>
            <a:prstGeom prst="straightConnector1">
              <a:avLst/>
            </a:prstGeom>
            <a:noFill/>
            <a:ln w="9525" cap="flat" cmpd="sng">
              <a:solidFill>
                <a:schemeClr val="accent1"/>
              </a:solidFill>
              <a:prstDash val="solid"/>
              <a:round/>
              <a:headEnd type="none" w="med" len="med"/>
              <a:tailEnd type="none" w="med" len="med"/>
            </a:ln>
          </p:spPr>
        </p:cxnSp>
      </p:grpSp>
      <p:grpSp>
        <p:nvGrpSpPr>
          <p:cNvPr id="569" name="Google Shape;569;p26"/>
          <p:cNvGrpSpPr/>
          <p:nvPr/>
        </p:nvGrpSpPr>
        <p:grpSpPr>
          <a:xfrm>
            <a:off x="710275" y="3187125"/>
            <a:ext cx="2171600" cy="1179763"/>
            <a:chOff x="710275" y="3037300"/>
            <a:chExt cx="2171600" cy="1179763"/>
          </a:xfrm>
        </p:grpSpPr>
        <p:sp>
          <p:nvSpPr>
            <p:cNvPr id="570" name="Google Shape;570;p26"/>
            <p:cNvSpPr txBox="1"/>
            <p:nvPr/>
          </p:nvSpPr>
          <p:spPr>
            <a:xfrm>
              <a:off x="710275" y="3202288"/>
              <a:ext cx="18846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5"/>
                  </a:solidFill>
                  <a:latin typeface="Fira Sans Extra Condensed Medium"/>
                  <a:ea typeface="Fira Sans Extra Condensed Medium"/>
                  <a:cs typeface="Fira Sans Extra Condensed Medium"/>
                  <a:sym typeface="Fira Sans Extra Condensed Medium"/>
                </a:rPr>
                <a:t>Quarter 3</a:t>
              </a:r>
              <a:endParaRPr sz="1700">
                <a:solidFill>
                  <a:schemeClr val="accent5"/>
                </a:solidFill>
                <a:latin typeface="Fira Sans Extra Condensed Medium"/>
                <a:ea typeface="Fira Sans Extra Condensed Medium"/>
                <a:cs typeface="Fira Sans Extra Condensed Medium"/>
                <a:sym typeface="Fira Sans Extra Condensed Medium"/>
              </a:endParaRPr>
            </a:p>
          </p:txBody>
        </p:sp>
        <p:sp>
          <p:nvSpPr>
            <p:cNvPr id="571" name="Google Shape;571;p26"/>
            <p:cNvSpPr txBox="1"/>
            <p:nvPr/>
          </p:nvSpPr>
          <p:spPr>
            <a:xfrm>
              <a:off x="710275" y="3456263"/>
              <a:ext cx="1884600" cy="76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Mercury is the closest planet to the Sun and the smallest one</a:t>
              </a:r>
              <a:endParaRPr sz="1200">
                <a:solidFill>
                  <a:srgbClr val="434343"/>
                </a:solidFill>
                <a:latin typeface="Roboto"/>
                <a:ea typeface="Roboto"/>
                <a:cs typeface="Roboto"/>
                <a:sym typeface="Roboto"/>
              </a:endParaRPr>
            </a:p>
          </p:txBody>
        </p:sp>
        <p:sp>
          <p:nvSpPr>
            <p:cNvPr id="572" name="Google Shape;572;p26"/>
            <p:cNvSpPr/>
            <p:nvPr/>
          </p:nvSpPr>
          <p:spPr>
            <a:xfrm>
              <a:off x="815175" y="3037300"/>
              <a:ext cx="607500" cy="921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3" name="Google Shape;573;p26"/>
            <p:cNvCxnSpPr/>
            <p:nvPr/>
          </p:nvCxnSpPr>
          <p:spPr>
            <a:xfrm>
              <a:off x="1575075" y="3083350"/>
              <a:ext cx="1306800" cy="0"/>
            </a:xfrm>
            <a:prstGeom prst="straightConnector1">
              <a:avLst/>
            </a:prstGeom>
            <a:noFill/>
            <a:ln w="9525" cap="flat" cmpd="sng">
              <a:solidFill>
                <a:schemeClr val="accent2"/>
              </a:solidFill>
              <a:prstDash val="solid"/>
              <a:round/>
              <a:headEnd type="none" w="med" len="med"/>
              <a:tailEnd type="none" w="med" len="med"/>
            </a:ln>
          </p:spPr>
        </p:cxnSp>
      </p:grpSp>
      <p:grpSp>
        <p:nvGrpSpPr>
          <p:cNvPr id="574" name="Google Shape;574;p26"/>
          <p:cNvGrpSpPr/>
          <p:nvPr/>
        </p:nvGrpSpPr>
        <p:grpSpPr>
          <a:xfrm>
            <a:off x="5582675" y="1592600"/>
            <a:ext cx="2851100" cy="1179763"/>
            <a:chOff x="5582675" y="1442775"/>
            <a:chExt cx="2851100" cy="1179763"/>
          </a:xfrm>
        </p:grpSpPr>
        <p:sp>
          <p:nvSpPr>
            <p:cNvPr id="575" name="Google Shape;575;p26"/>
            <p:cNvSpPr txBox="1"/>
            <p:nvPr/>
          </p:nvSpPr>
          <p:spPr>
            <a:xfrm>
              <a:off x="6549175" y="1607763"/>
              <a:ext cx="18846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Quarter 2</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576" name="Google Shape;576;p26"/>
            <p:cNvSpPr txBox="1"/>
            <p:nvPr/>
          </p:nvSpPr>
          <p:spPr>
            <a:xfrm>
              <a:off x="6549175" y="1861738"/>
              <a:ext cx="1884600" cy="76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Despite being red, Mars is a cold place full of iron oxide dust</a:t>
              </a:r>
              <a:endParaRPr sz="1200">
                <a:solidFill>
                  <a:srgbClr val="434343"/>
                </a:solidFill>
                <a:latin typeface="Roboto"/>
                <a:ea typeface="Roboto"/>
                <a:cs typeface="Roboto"/>
                <a:sym typeface="Roboto"/>
              </a:endParaRPr>
            </a:p>
          </p:txBody>
        </p:sp>
        <p:sp>
          <p:nvSpPr>
            <p:cNvPr id="577" name="Google Shape;577;p26"/>
            <p:cNvSpPr/>
            <p:nvPr/>
          </p:nvSpPr>
          <p:spPr>
            <a:xfrm>
              <a:off x="7721375" y="1442775"/>
              <a:ext cx="607500" cy="921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cxnSp>
          <p:nvCxnSpPr>
            <p:cNvPr id="578" name="Google Shape;578;p26"/>
            <p:cNvCxnSpPr/>
            <p:nvPr/>
          </p:nvCxnSpPr>
          <p:spPr>
            <a:xfrm>
              <a:off x="5582675" y="1488825"/>
              <a:ext cx="1986300" cy="0"/>
            </a:xfrm>
            <a:prstGeom prst="straightConnector1">
              <a:avLst/>
            </a:prstGeom>
            <a:noFill/>
            <a:ln w="9525" cap="flat" cmpd="sng">
              <a:solidFill>
                <a:schemeClr val="accent2"/>
              </a:solidFill>
              <a:prstDash val="solid"/>
              <a:round/>
              <a:headEnd type="none" w="med" len="med"/>
              <a:tailEnd type="none" w="med" len="med"/>
            </a:ln>
          </p:spPr>
        </p:cxnSp>
      </p:grpSp>
      <p:grpSp>
        <p:nvGrpSpPr>
          <p:cNvPr id="579" name="Google Shape;579;p26"/>
          <p:cNvGrpSpPr/>
          <p:nvPr/>
        </p:nvGrpSpPr>
        <p:grpSpPr>
          <a:xfrm>
            <a:off x="6262175" y="3187125"/>
            <a:ext cx="2171600" cy="1179763"/>
            <a:chOff x="6262175" y="3037300"/>
            <a:chExt cx="2171600" cy="1179763"/>
          </a:xfrm>
        </p:grpSpPr>
        <p:sp>
          <p:nvSpPr>
            <p:cNvPr id="580" name="Google Shape;580;p26"/>
            <p:cNvSpPr txBox="1"/>
            <p:nvPr/>
          </p:nvSpPr>
          <p:spPr>
            <a:xfrm>
              <a:off x="6549175" y="3202288"/>
              <a:ext cx="18846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Quarter 4</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581" name="Google Shape;581;p26"/>
            <p:cNvSpPr txBox="1"/>
            <p:nvPr/>
          </p:nvSpPr>
          <p:spPr>
            <a:xfrm>
              <a:off x="6549175" y="3456263"/>
              <a:ext cx="1884600" cy="76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Jupiter is a gas giant and the biggest planet in the Solar System</a:t>
              </a:r>
              <a:endParaRPr sz="1200">
                <a:solidFill>
                  <a:srgbClr val="434343"/>
                </a:solidFill>
                <a:latin typeface="Roboto"/>
                <a:ea typeface="Roboto"/>
                <a:cs typeface="Roboto"/>
                <a:sym typeface="Roboto"/>
              </a:endParaRPr>
            </a:p>
          </p:txBody>
        </p:sp>
        <p:sp>
          <p:nvSpPr>
            <p:cNvPr id="582" name="Google Shape;582;p26"/>
            <p:cNvSpPr/>
            <p:nvPr/>
          </p:nvSpPr>
          <p:spPr>
            <a:xfrm>
              <a:off x="7721375" y="3037300"/>
              <a:ext cx="607500" cy="92100"/>
            </a:xfrm>
            <a:prstGeom prst="rect">
              <a:avLst/>
            </a:prstGeom>
            <a:solidFill>
              <a:schemeClr val="accent3"/>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cxnSp>
          <p:nvCxnSpPr>
            <p:cNvPr id="583" name="Google Shape;583;p26"/>
            <p:cNvCxnSpPr/>
            <p:nvPr/>
          </p:nvCxnSpPr>
          <p:spPr>
            <a:xfrm>
              <a:off x="6262175" y="3083350"/>
              <a:ext cx="1306800" cy="0"/>
            </a:xfrm>
            <a:prstGeom prst="straightConnector1">
              <a:avLst/>
            </a:prstGeom>
            <a:noFill/>
            <a:ln w="9525" cap="flat" cmpd="sng">
              <a:solidFill>
                <a:schemeClr val="accent3"/>
              </a:solidFill>
              <a:prstDash val="solid"/>
              <a:round/>
              <a:headEnd type="none" w="med" len="med"/>
              <a:tailEnd type="none" w="med" len="med"/>
            </a:ln>
          </p:spPr>
        </p:cxn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27"/>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Data Charts Infographics</a:t>
            </a:r>
            <a:endParaRPr/>
          </a:p>
        </p:txBody>
      </p:sp>
      <p:grpSp>
        <p:nvGrpSpPr>
          <p:cNvPr id="589" name="Google Shape;589;p27"/>
          <p:cNvGrpSpPr/>
          <p:nvPr/>
        </p:nvGrpSpPr>
        <p:grpSpPr>
          <a:xfrm>
            <a:off x="2888625" y="1296450"/>
            <a:ext cx="3366600" cy="3366600"/>
            <a:chOff x="2888625" y="1279825"/>
            <a:chExt cx="3366600" cy="3366600"/>
          </a:xfrm>
        </p:grpSpPr>
        <p:grpSp>
          <p:nvGrpSpPr>
            <p:cNvPr id="590" name="Google Shape;590;p27"/>
            <p:cNvGrpSpPr/>
            <p:nvPr/>
          </p:nvGrpSpPr>
          <p:grpSpPr>
            <a:xfrm>
              <a:off x="3504625" y="1895825"/>
              <a:ext cx="2164750" cy="2134800"/>
              <a:chOff x="3504625" y="1743425"/>
              <a:chExt cx="2164750" cy="2134800"/>
            </a:xfrm>
          </p:grpSpPr>
          <p:sp>
            <p:nvSpPr>
              <p:cNvPr id="591" name="Google Shape;591;p27"/>
              <p:cNvSpPr/>
              <p:nvPr/>
            </p:nvSpPr>
            <p:spPr>
              <a:xfrm>
                <a:off x="3504625" y="1743425"/>
                <a:ext cx="2134800" cy="2134800"/>
              </a:xfrm>
              <a:prstGeom prst="pie">
                <a:avLst>
                  <a:gd name="adj1" fmla="val 19001718"/>
                  <a:gd name="adj2" fmla="val 2901665"/>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txBox="1"/>
              <p:nvPr/>
            </p:nvSpPr>
            <p:spPr>
              <a:xfrm>
                <a:off x="4788575" y="2550300"/>
                <a:ext cx="880800" cy="5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FFFFFF"/>
                    </a:solidFill>
                    <a:latin typeface="Fira Sans Extra Condensed Medium"/>
                    <a:ea typeface="Fira Sans Extra Condensed Medium"/>
                    <a:cs typeface="Fira Sans Extra Condensed Medium"/>
                    <a:sym typeface="Fira Sans Extra Condensed Medium"/>
                  </a:rPr>
                  <a:t>10</a:t>
                </a:r>
                <a:r>
                  <a:rPr lang="en" sz="1600">
                    <a:solidFill>
                      <a:schemeClr val="lt1"/>
                    </a:solidFill>
                    <a:latin typeface="Fira Sans Extra Condensed Light"/>
                    <a:ea typeface="Fira Sans Extra Condensed Light"/>
                    <a:cs typeface="Fira Sans Extra Condensed Light"/>
                    <a:sym typeface="Fira Sans Extra Condensed Light"/>
                  </a:rPr>
                  <a:t>%</a:t>
                </a:r>
                <a:endParaRPr sz="1600">
                  <a:solidFill>
                    <a:srgbClr val="FFFFFF"/>
                  </a:solidFill>
                  <a:latin typeface="Poppins"/>
                  <a:ea typeface="Poppins"/>
                  <a:cs typeface="Poppins"/>
                  <a:sym typeface="Poppins"/>
                </a:endParaRPr>
              </a:p>
            </p:txBody>
          </p:sp>
        </p:grpSp>
        <p:grpSp>
          <p:nvGrpSpPr>
            <p:cNvPr id="593" name="Google Shape;593;p27"/>
            <p:cNvGrpSpPr/>
            <p:nvPr/>
          </p:nvGrpSpPr>
          <p:grpSpPr>
            <a:xfrm>
              <a:off x="3261050" y="1652250"/>
              <a:ext cx="2622000" cy="2622000"/>
              <a:chOff x="3261050" y="1499850"/>
              <a:chExt cx="2622000" cy="2622000"/>
            </a:xfrm>
          </p:grpSpPr>
          <p:sp>
            <p:nvSpPr>
              <p:cNvPr id="594" name="Google Shape;594;p27"/>
              <p:cNvSpPr/>
              <p:nvPr/>
            </p:nvSpPr>
            <p:spPr>
              <a:xfrm>
                <a:off x="3261050" y="1499850"/>
                <a:ext cx="2622000" cy="2622000"/>
              </a:xfrm>
              <a:prstGeom prst="pie">
                <a:avLst>
                  <a:gd name="adj1" fmla="val 2863663"/>
                  <a:gd name="adj2" fmla="val 803740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txBox="1"/>
              <p:nvPr/>
            </p:nvSpPr>
            <p:spPr>
              <a:xfrm>
                <a:off x="4131500" y="3357425"/>
                <a:ext cx="880800" cy="5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FFFFFF"/>
                    </a:solidFill>
                    <a:latin typeface="Fira Sans Extra Condensed Medium"/>
                    <a:ea typeface="Fira Sans Extra Condensed Medium"/>
                    <a:cs typeface="Fira Sans Extra Condensed Medium"/>
                    <a:sym typeface="Fira Sans Extra Condensed Medium"/>
                  </a:rPr>
                  <a:t>15</a:t>
                </a:r>
                <a:r>
                  <a:rPr lang="en" sz="1600">
                    <a:solidFill>
                      <a:schemeClr val="lt1"/>
                    </a:solidFill>
                    <a:latin typeface="Fira Sans Extra Condensed Light"/>
                    <a:ea typeface="Fira Sans Extra Condensed Light"/>
                    <a:cs typeface="Fira Sans Extra Condensed Light"/>
                    <a:sym typeface="Fira Sans Extra Condensed Light"/>
                  </a:rPr>
                  <a:t>%</a:t>
                </a:r>
                <a:endParaRPr sz="1600">
                  <a:solidFill>
                    <a:srgbClr val="FFFFFF"/>
                  </a:solidFill>
                  <a:latin typeface="Poppins"/>
                  <a:ea typeface="Poppins"/>
                  <a:cs typeface="Poppins"/>
                  <a:sym typeface="Poppins"/>
                </a:endParaRPr>
              </a:p>
            </p:txBody>
          </p:sp>
        </p:grpSp>
        <p:grpSp>
          <p:nvGrpSpPr>
            <p:cNvPr id="596" name="Google Shape;596;p27"/>
            <p:cNvGrpSpPr/>
            <p:nvPr/>
          </p:nvGrpSpPr>
          <p:grpSpPr>
            <a:xfrm>
              <a:off x="3123960" y="1515160"/>
              <a:ext cx="2895900" cy="2895900"/>
              <a:chOff x="3123960" y="1362760"/>
              <a:chExt cx="2895900" cy="2895900"/>
            </a:xfrm>
          </p:grpSpPr>
          <p:sp>
            <p:nvSpPr>
              <p:cNvPr id="597" name="Google Shape;597;p27"/>
              <p:cNvSpPr/>
              <p:nvPr/>
            </p:nvSpPr>
            <p:spPr>
              <a:xfrm>
                <a:off x="3123960" y="1362760"/>
                <a:ext cx="2895900" cy="2895900"/>
              </a:xfrm>
              <a:prstGeom prst="pie">
                <a:avLst>
                  <a:gd name="adj1" fmla="val 7942849"/>
                  <a:gd name="adj2" fmla="val 1350011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txBox="1"/>
              <p:nvPr/>
            </p:nvSpPr>
            <p:spPr>
              <a:xfrm>
                <a:off x="3261050" y="2550300"/>
                <a:ext cx="880800" cy="5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FFFFFF"/>
                    </a:solidFill>
                    <a:latin typeface="Fira Sans Extra Condensed Medium"/>
                    <a:ea typeface="Fira Sans Extra Condensed Medium"/>
                    <a:cs typeface="Fira Sans Extra Condensed Medium"/>
                    <a:sym typeface="Fira Sans Extra Condensed Medium"/>
                  </a:rPr>
                  <a:t>35</a:t>
                </a:r>
                <a:r>
                  <a:rPr lang="en" sz="1600">
                    <a:solidFill>
                      <a:schemeClr val="lt1"/>
                    </a:solidFill>
                    <a:latin typeface="Fira Sans Extra Condensed Light"/>
                    <a:ea typeface="Fira Sans Extra Condensed Light"/>
                    <a:cs typeface="Fira Sans Extra Condensed Light"/>
                    <a:sym typeface="Fira Sans Extra Condensed Light"/>
                  </a:rPr>
                  <a:t>%</a:t>
                </a:r>
                <a:endParaRPr sz="1600">
                  <a:solidFill>
                    <a:srgbClr val="FFFFFF"/>
                  </a:solidFill>
                  <a:latin typeface="Poppins"/>
                  <a:ea typeface="Poppins"/>
                  <a:cs typeface="Poppins"/>
                  <a:sym typeface="Poppins"/>
                </a:endParaRPr>
              </a:p>
            </p:txBody>
          </p:sp>
        </p:grpSp>
        <p:grpSp>
          <p:nvGrpSpPr>
            <p:cNvPr id="599" name="Google Shape;599;p27"/>
            <p:cNvGrpSpPr/>
            <p:nvPr/>
          </p:nvGrpSpPr>
          <p:grpSpPr>
            <a:xfrm>
              <a:off x="2888625" y="1279825"/>
              <a:ext cx="3366600" cy="3366600"/>
              <a:chOff x="2888625" y="1127425"/>
              <a:chExt cx="3366600" cy="3366600"/>
            </a:xfrm>
          </p:grpSpPr>
          <p:sp>
            <p:nvSpPr>
              <p:cNvPr id="600" name="Google Shape;600;p27"/>
              <p:cNvSpPr/>
              <p:nvPr/>
            </p:nvSpPr>
            <p:spPr>
              <a:xfrm>
                <a:off x="2888625" y="1127425"/>
                <a:ext cx="3366600" cy="3366600"/>
              </a:xfrm>
              <a:prstGeom prst="pie">
                <a:avLst>
                  <a:gd name="adj1" fmla="val 13421822"/>
                  <a:gd name="adj2" fmla="val 19067991"/>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txBox="1"/>
              <p:nvPr/>
            </p:nvSpPr>
            <p:spPr>
              <a:xfrm>
                <a:off x="4131500" y="1510025"/>
                <a:ext cx="880800" cy="5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rgbClr val="FFFFFF"/>
                    </a:solidFill>
                    <a:latin typeface="Fira Sans Extra Condensed Medium"/>
                    <a:ea typeface="Fira Sans Extra Condensed Medium"/>
                    <a:cs typeface="Fira Sans Extra Condensed Medium"/>
                    <a:sym typeface="Fira Sans Extra Condensed Medium"/>
                  </a:rPr>
                  <a:t>50</a:t>
                </a:r>
                <a:r>
                  <a:rPr lang="en" sz="1600">
                    <a:solidFill>
                      <a:srgbClr val="FFFFFF"/>
                    </a:solidFill>
                    <a:latin typeface="Fira Sans Extra Condensed Light"/>
                    <a:ea typeface="Fira Sans Extra Condensed Light"/>
                    <a:cs typeface="Fira Sans Extra Condensed Light"/>
                    <a:sym typeface="Fira Sans Extra Condensed Light"/>
                  </a:rPr>
                  <a:t>%</a:t>
                </a:r>
                <a:endParaRPr sz="1600">
                  <a:solidFill>
                    <a:srgbClr val="FFFFFF"/>
                  </a:solidFill>
                  <a:latin typeface="Fira Sans Extra Condensed Light"/>
                  <a:ea typeface="Fira Sans Extra Condensed Light"/>
                  <a:cs typeface="Fira Sans Extra Condensed Light"/>
                  <a:sym typeface="Fira Sans Extra Condensed Light"/>
                </a:endParaRPr>
              </a:p>
            </p:txBody>
          </p:sp>
        </p:grpSp>
        <p:sp>
          <p:nvSpPr>
            <p:cNvPr id="602" name="Google Shape;602;p27"/>
            <p:cNvSpPr/>
            <p:nvPr/>
          </p:nvSpPr>
          <p:spPr>
            <a:xfrm>
              <a:off x="4260450" y="2651650"/>
              <a:ext cx="622800" cy="6228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27"/>
          <p:cNvGrpSpPr/>
          <p:nvPr/>
        </p:nvGrpSpPr>
        <p:grpSpPr>
          <a:xfrm>
            <a:off x="6549175" y="1624388"/>
            <a:ext cx="1884600" cy="1014775"/>
            <a:chOff x="6549175" y="1626963"/>
            <a:chExt cx="1884600" cy="1014775"/>
          </a:xfrm>
        </p:grpSpPr>
        <p:sp>
          <p:nvSpPr>
            <p:cNvPr id="604" name="Google Shape;604;p27"/>
            <p:cNvSpPr txBox="1"/>
            <p:nvPr/>
          </p:nvSpPr>
          <p:spPr>
            <a:xfrm>
              <a:off x="6549175" y="1626963"/>
              <a:ext cx="18846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4"/>
                  </a:solidFill>
                  <a:latin typeface="Fira Sans Extra Condensed Medium"/>
                  <a:ea typeface="Fira Sans Extra Condensed Medium"/>
                  <a:cs typeface="Fira Sans Extra Condensed Medium"/>
                  <a:sym typeface="Fira Sans Extra Condensed Medium"/>
                </a:rPr>
                <a:t>Mars</a:t>
              </a:r>
              <a:endParaRPr sz="1700">
                <a:solidFill>
                  <a:schemeClr val="accent4"/>
                </a:solidFill>
                <a:latin typeface="Fira Sans Extra Condensed Medium"/>
                <a:ea typeface="Fira Sans Extra Condensed Medium"/>
                <a:cs typeface="Fira Sans Extra Condensed Medium"/>
                <a:sym typeface="Fira Sans Extra Condensed Medium"/>
              </a:endParaRPr>
            </a:p>
          </p:txBody>
        </p:sp>
        <p:sp>
          <p:nvSpPr>
            <p:cNvPr id="605" name="Google Shape;605;p27"/>
            <p:cNvSpPr txBox="1"/>
            <p:nvPr/>
          </p:nvSpPr>
          <p:spPr>
            <a:xfrm>
              <a:off x="6549175" y="1880938"/>
              <a:ext cx="1884600" cy="76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Despite being red, Mars is a cold place full of iron oxide dust</a:t>
              </a:r>
              <a:endParaRPr sz="1200">
                <a:solidFill>
                  <a:srgbClr val="434343"/>
                </a:solidFill>
                <a:latin typeface="Roboto"/>
                <a:ea typeface="Roboto"/>
                <a:cs typeface="Roboto"/>
                <a:sym typeface="Roboto"/>
              </a:endParaRPr>
            </a:p>
          </p:txBody>
        </p:sp>
      </p:grpSp>
      <p:grpSp>
        <p:nvGrpSpPr>
          <p:cNvPr id="606" name="Google Shape;606;p27"/>
          <p:cNvGrpSpPr/>
          <p:nvPr/>
        </p:nvGrpSpPr>
        <p:grpSpPr>
          <a:xfrm>
            <a:off x="710275" y="3218913"/>
            <a:ext cx="1884600" cy="1014775"/>
            <a:chOff x="710275" y="3221488"/>
            <a:chExt cx="1884600" cy="1014775"/>
          </a:xfrm>
        </p:grpSpPr>
        <p:sp>
          <p:nvSpPr>
            <p:cNvPr id="607" name="Google Shape;607;p27"/>
            <p:cNvSpPr txBox="1"/>
            <p:nvPr/>
          </p:nvSpPr>
          <p:spPr>
            <a:xfrm>
              <a:off x="710275" y="3221488"/>
              <a:ext cx="18846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Mercury</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608" name="Google Shape;608;p27"/>
            <p:cNvSpPr txBox="1"/>
            <p:nvPr/>
          </p:nvSpPr>
          <p:spPr>
            <a:xfrm>
              <a:off x="710275" y="3475463"/>
              <a:ext cx="1884600" cy="76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Mercury is the closest planet to the Sun and the smallest one</a:t>
              </a:r>
              <a:endParaRPr sz="1200">
                <a:solidFill>
                  <a:srgbClr val="434343"/>
                </a:solidFill>
                <a:latin typeface="Roboto"/>
                <a:ea typeface="Roboto"/>
                <a:cs typeface="Roboto"/>
                <a:sym typeface="Roboto"/>
              </a:endParaRPr>
            </a:p>
          </p:txBody>
        </p:sp>
      </p:grpSp>
      <p:grpSp>
        <p:nvGrpSpPr>
          <p:cNvPr id="609" name="Google Shape;609;p27"/>
          <p:cNvGrpSpPr/>
          <p:nvPr/>
        </p:nvGrpSpPr>
        <p:grpSpPr>
          <a:xfrm>
            <a:off x="710275" y="1624388"/>
            <a:ext cx="1884600" cy="1014775"/>
            <a:chOff x="710275" y="1626963"/>
            <a:chExt cx="1884600" cy="1014775"/>
          </a:xfrm>
        </p:grpSpPr>
        <p:sp>
          <p:nvSpPr>
            <p:cNvPr id="610" name="Google Shape;610;p27"/>
            <p:cNvSpPr txBox="1"/>
            <p:nvPr/>
          </p:nvSpPr>
          <p:spPr>
            <a:xfrm>
              <a:off x="710275" y="1626963"/>
              <a:ext cx="18846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Venus</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611" name="Google Shape;611;p27"/>
            <p:cNvSpPr txBox="1"/>
            <p:nvPr/>
          </p:nvSpPr>
          <p:spPr>
            <a:xfrm>
              <a:off x="710275" y="1880938"/>
              <a:ext cx="1884600" cy="76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Venus has a beautiful name and is the second planet from the Sun</a:t>
              </a:r>
              <a:endParaRPr sz="1200">
                <a:solidFill>
                  <a:srgbClr val="434343"/>
                </a:solidFill>
                <a:latin typeface="Roboto"/>
                <a:ea typeface="Roboto"/>
                <a:cs typeface="Roboto"/>
                <a:sym typeface="Roboto"/>
              </a:endParaRPr>
            </a:p>
          </p:txBody>
        </p:sp>
      </p:grpSp>
      <p:grpSp>
        <p:nvGrpSpPr>
          <p:cNvPr id="612" name="Google Shape;612;p27"/>
          <p:cNvGrpSpPr/>
          <p:nvPr/>
        </p:nvGrpSpPr>
        <p:grpSpPr>
          <a:xfrm>
            <a:off x="6549175" y="3218913"/>
            <a:ext cx="1884600" cy="1014775"/>
            <a:chOff x="6549175" y="3221488"/>
            <a:chExt cx="1884600" cy="1014775"/>
          </a:xfrm>
        </p:grpSpPr>
        <p:sp>
          <p:nvSpPr>
            <p:cNvPr id="613" name="Google Shape;613;p27"/>
            <p:cNvSpPr txBox="1"/>
            <p:nvPr/>
          </p:nvSpPr>
          <p:spPr>
            <a:xfrm>
              <a:off x="6549175" y="3221488"/>
              <a:ext cx="18846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5"/>
                  </a:solidFill>
                  <a:latin typeface="Fira Sans Extra Condensed Medium"/>
                  <a:ea typeface="Fira Sans Extra Condensed Medium"/>
                  <a:cs typeface="Fira Sans Extra Condensed Medium"/>
                  <a:sym typeface="Fira Sans Extra Condensed Medium"/>
                </a:rPr>
                <a:t>Jupiter</a:t>
              </a:r>
              <a:endParaRPr sz="1700">
                <a:solidFill>
                  <a:schemeClr val="accent5"/>
                </a:solidFill>
                <a:latin typeface="Fira Sans Extra Condensed Medium"/>
                <a:ea typeface="Fira Sans Extra Condensed Medium"/>
                <a:cs typeface="Fira Sans Extra Condensed Medium"/>
                <a:sym typeface="Fira Sans Extra Condensed Medium"/>
              </a:endParaRPr>
            </a:p>
          </p:txBody>
        </p:sp>
        <p:sp>
          <p:nvSpPr>
            <p:cNvPr id="614" name="Google Shape;614;p27"/>
            <p:cNvSpPr txBox="1"/>
            <p:nvPr/>
          </p:nvSpPr>
          <p:spPr>
            <a:xfrm>
              <a:off x="6549175" y="3475463"/>
              <a:ext cx="1884600" cy="76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Jupiter is a gas giant and the biggest planet in the Solar System</a:t>
              </a:r>
              <a:endParaRPr sz="1200">
                <a:solidFill>
                  <a:srgbClr val="434343"/>
                </a:solidFill>
                <a:latin typeface="Roboto"/>
                <a:ea typeface="Roboto"/>
                <a:cs typeface="Roboto"/>
                <a:sym typeface="Roboto"/>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28"/>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620" name="Google Shape;620;p28"/>
          <p:cNvGrpSpPr/>
          <p:nvPr/>
        </p:nvGrpSpPr>
        <p:grpSpPr>
          <a:xfrm>
            <a:off x="5520225" y="3652574"/>
            <a:ext cx="2673900" cy="856326"/>
            <a:chOff x="5520225" y="3502762"/>
            <a:chExt cx="2673900" cy="856326"/>
          </a:xfrm>
        </p:grpSpPr>
        <p:sp>
          <p:nvSpPr>
            <p:cNvPr id="621" name="Google Shape;621;p28"/>
            <p:cNvSpPr txBox="1"/>
            <p:nvPr/>
          </p:nvSpPr>
          <p:spPr>
            <a:xfrm>
              <a:off x="5520225" y="3795388"/>
              <a:ext cx="2673900" cy="56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Mercury is the closest planet to the Sun and the smallest of them all</a:t>
              </a:r>
              <a:endParaRPr sz="1200">
                <a:solidFill>
                  <a:srgbClr val="434343"/>
                </a:solidFill>
                <a:latin typeface="Roboto"/>
                <a:ea typeface="Roboto"/>
                <a:cs typeface="Roboto"/>
                <a:sym typeface="Roboto"/>
              </a:endParaRPr>
            </a:p>
          </p:txBody>
        </p:sp>
        <p:sp>
          <p:nvSpPr>
            <p:cNvPr id="622" name="Google Shape;622;p28"/>
            <p:cNvSpPr/>
            <p:nvPr/>
          </p:nvSpPr>
          <p:spPr>
            <a:xfrm>
              <a:off x="5520225" y="3502762"/>
              <a:ext cx="2673900" cy="273900"/>
            </a:xfrm>
            <a:prstGeom prst="rect">
              <a:avLst/>
            </a:prstGeom>
            <a:solidFill>
              <a:schemeClr val="accent4"/>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Mercury</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23" name="Google Shape;623;p28"/>
          <p:cNvGrpSpPr/>
          <p:nvPr/>
        </p:nvGrpSpPr>
        <p:grpSpPr>
          <a:xfrm>
            <a:off x="5520225" y="1450575"/>
            <a:ext cx="2673900" cy="856325"/>
            <a:chOff x="5520225" y="1300763"/>
            <a:chExt cx="2673900" cy="856325"/>
          </a:xfrm>
        </p:grpSpPr>
        <p:sp>
          <p:nvSpPr>
            <p:cNvPr id="624" name="Google Shape;624;p28"/>
            <p:cNvSpPr txBox="1"/>
            <p:nvPr/>
          </p:nvSpPr>
          <p:spPr>
            <a:xfrm>
              <a:off x="5520225" y="1593388"/>
              <a:ext cx="2673900" cy="56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Venus has a beautiful name and is the second planet from the Sun</a:t>
              </a:r>
              <a:endParaRPr sz="1200">
                <a:solidFill>
                  <a:srgbClr val="434343"/>
                </a:solidFill>
                <a:latin typeface="Roboto"/>
                <a:ea typeface="Roboto"/>
                <a:cs typeface="Roboto"/>
                <a:sym typeface="Roboto"/>
              </a:endParaRPr>
            </a:p>
          </p:txBody>
        </p:sp>
        <p:sp>
          <p:nvSpPr>
            <p:cNvPr id="625" name="Google Shape;625;p28"/>
            <p:cNvSpPr/>
            <p:nvPr/>
          </p:nvSpPr>
          <p:spPr>
            <a:xfrm>
              <a:off x="5520225" y="1300763"/>
              <a:ext cx="2673900" cy="2739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Venus</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26" name="Google Shape;626;p28"/>
          <p:cNvGrpSpPr/>
          <p:nvPr/>
        </p:nvGrpSpPr>
        <p:grpSpPr>
          <a:xfrm>
            <a:off x="5520225" y="2551576"/>
            <a:ext cx="2673900" cy="856325"/>
            <a:chOff x="5520225" y="2401763"/>
            <a:chExt cx="2673900" cy="856325"/>
          </a:xfrm>
        </p:grpSpPr>
        <p:sp>
          <p:nvSpPr>
            <p:cNvPr id="627" name="Google Shape;627;p28"/>
            <p:cNvSpPr txBox="1"/>
            <p:nvPr/>
          </p:nvSpPr>
          <p:spPr>
            <a:xfrm>
              <a:off x="5520225" y="2694388"/>
              <a:ext cx="2673900" cy="56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Jupiter is a gas giant and the biggest planet in the Solar System</a:t>
              </a:r>
              <a:endParaRPr sz="1200">
                <a:solidFill>
                  <a:srgbClr val="434343"/>
                </a:solidFill>
                <a:latin typeface="Roboto"/>
                <a:ea typeface="Roboto"/>
                <a:cs typeface="Roboto"/>
                <a:sym typeface="Roboto"/>
              </a:endParaRPr>
            </a:p>
          </p:txBody>
        </p:sp>
        <p:sp>
          <p:nvSpPr>
            <p:cNvPr id="628" name="Google Shape;628;p28"/>
            <p:cNvSpPr/>
            <p:nvPr/>
          </p:nvSpPr>
          <p:spPr>
            <a:xfrm>
              <a:off x="5520225" y="2401763"/>
              <a:ext cx="2673900" cy="273900"/>
            </a:xfrm>
            <a:prstGeom prst="rect">
              <a:avLst/>
            </a:prstGeom>
            <a:solidFill>
              <a:schemeClr val="accent3"/>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Jupiter</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629" name="Google Shape;629;p28"/>
          <p:cNvGrpSpPr/>
          <p:nvPr/>
        </p:nvGrpSpPr>
        <p:grpSpPr>
          <a:xfrm>
            <a:off x="949925" y="1553960"/>
            <a:ext cx="3933296" cy="2851555"/>
            <a:chOff x="949925" y="1404147"/>
            <a:chExt cx="3933296" cy="2851555"/>
          </a:xfrm>
        </p:grpSpPr>
        <p:grpSp>
          <p:nvGrpSpPr>
            <p:cNvPr id="630" name="Google Shape;630;p28"/>
            <p:cNvGrpSpPr/>
            <p:nvPr/>
          </p:nvGrpSpPr>
          <p:grpSpPr>
            <a:xfrm>
              <a:off x="2031665" y="1404147"/>
              <a:ext cx="2851555" cy="2851555"/>
              <a:chOff x="6868325" y="1240250"/>
              <a:chExt cx="1423500" cy="1423500"/>
            </a:xfrm>
          </p:grpSpPr>
          <p:sp>
            <p:nvSpPr>
              <p:cNvPr id="631" name="Google Shape;631;p28"/>
              <p:cNvSpPr/>
              <p:nvPr/>
            </p:nvSpPr>
            <p:spPr>
              <a:xfrm>
                <a:off x="6868325" y="1240250"/>
                <a:ext cx="1423500" cy="1423500"/>
              </a:xfrm>
              <a:prstGeom prst="donut">
                <a:avLst>
                  <a:gd name="adj" fmla="val 8248"/>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8"/>
              <p:cNvSpPr/>
              <p:nvPr/>
            </p:nvSpPr>
            <p:spPr>
              <a:xfrm>
                <a:off x="6869962" y="1240253"/>
                <a:ext cx="1420200" cy="1420200"/>
              </a:xfrm>
              <a:prstGeom prst="blockArc">
                <a:avLst>
                  <a:gd name="adj1" fmla="val 21597691"/>
                  <a:gd name="adj2" fmla="val 16212183"/>
                  <a:gd name="adj3" fmla="val 8272"/>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28"/>
            <p:cNvSpPr/>
            <p:nvPr/>
          </p:nvSpPr>
          <p:spPr>
            <a:xfrm>
              <a:off x="2335593" y="1708075"/>
              <a:ext cx="2243700" cy="2243700"/>
            </a:xfrm>
            <a:prstGeom prst="donut">
              <a:avLst>
                <a:gd name="adj" fmla="val 1062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8"/>
            <p:cNvSpPr/>
            <p:nvPr/>
          </p:nvSpPr>
          <p:spPr>
            <a:xfrm>
              <a:off x="2338143" y="1710625"/>
              <a:ext cx="2238600" cy="2238600"/>
            </a:xfrm>
            <a:prstGeom prst="blockArc">
              <a:avLst>
                <a:gd name="adj1" fmla="val 2077565"/>
                <a:gd name="adj2" fmla="val 16217890"/>
                <a:gd name="adj3" fmla="val 10528"/>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28"/>
            <p:cNvGrpSpPr/>
            <p:nvPr/>
          </p:nvGrpSpPr>
          <p:grpSpPr>
            <a:xfrm>
              <a:off x="2668966" y="2041000"/>
              <a:ext cx="1576953" cy="1577850"/>
              <a:chOff x="6868325" y="1239440"/>
              <a:chExt cx="1423500" cy="1424310"/>
            </a:xfrm>
          </p:grpSpPr>
          <p:sp>
            <p:nvSpPr>
              <p:cNvPr id="636" name="Google Shape;636;p28"/>
              <p:cNvSpPr/>
              <p:nvPr/>
            </p:nvSpPr>
            <p:spPr>
              <a:xfrm>
                <a:off x="6868325" y="1240250"/>
                <a:ext cx="1423500" cy="1423500"/>
              </a:xfrm>
              <a:prstGeom prst="donut">
                <a:avLst>
                  <a:gd name="adj" fmla="val 15076"/>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8"/>
              <p:cNvSpPr/>
              <p:nvPr/>
            </p:nvSpPr>
            <p:spPr>
              <a:xfrm>
                <a:off x="6869962" y="1239440"/>
                <a:ext cx="1420200" cy="1420200"/>
              </a:xfrm>
              <a:prstGeom prst="blockArc">
                <a:avLst>
                  <a:gd name="adj1" fmla="val 5423556"/>
                  <a:gd name="adj2" fmla="val 16203475"/>
                  <a:gd name="adj3" fmla="val 14985"/>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 name="Google Shape;638;p28"/>
            <p:cNvSpPr/>
            <p:nvPr/>
          </p:nvSpPr>
          <p:spPr>
            <a:xfrm>
              <a:off x="949925" y="1404152"/>
              <a:ext cx="660600" cy="374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200">
                  <a:solidFill>
                    <a:srgbClr val="FFFFFF"/>
                  </a:solidFill>
                  <a:latin typeface="Fira Sans Extra Condensed Medium"/>
                  <a:ea typeface="Fira Sans Extra Condensed Medium"/>
                  <a:cs typeface="Fira Sans Extra Condensed Medium"/>
                  <a:sym typeface="Fira Sans Extra Condensed Medium"/>
                </a:rPr>
                <a:t>75</a:t>
              </a:r>
              <a:r>
                <a:rPr lang="en" sz="1800">
                  <a:solidFill>
                    <a:srgbClr val="FFFFFF"/>
                  </a:solidFill>
                  <a:latin typeface="Fira Sans Extra Condensed Light"/>
                  <a:ea typeface="Fira Sans Extra Condensed Light"/>
                  <a:cs typeface="Fira Sans Extra Condensed Light"/>
                  <a:sym typeface="Fira Sans Extra Condensed Light"/>
                </a:rPr>
                <a:t>%</a:t>
              </a:r>
              <a:endParaRPr sz="1200">
                <a:solidFill>
                  <a:srgbClr val="FFFFFF"/>
                </a:solidFill>
                <a:latin typeface="Fira Sans Extra Condensed Light"/>
                <a:ea typeface="Fira Sans Extra Condensed Light"/>
                <a:cs typeface="Fira Sans Extra Condensed Light"/>
                <a:sym typeface="Fira Sans Extra Condensed Light"/>
              </a:endParaRPr>
            </a:p>
          </p:txBody>
        </p:sp>
        <p:sp>
          <p:nvSpPr>
            <p:cNvPr id="639" name="Google Shape;639;p28"/>
            <p:cNvSpPr/>
            <p:nvPr/>
          </p:nvSpPr>
          <p:spPr>
            <a:xfrm>
              <a:off x="949925" y="1902664"/>
              <a:ext cx="660600" cy="3741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200">
                  <a:solidFill>
                    <a:srgbClr val="FFFFFF"/>
                  </a:solidFill>
                  <a:latin typeface="Fira Sans Extra Condensed Medium"/>
                  <a:ea typeface="Fira Sans Extra Condensed Medium"/>
                  <a:cs typeface="Fira Sans Extra Condensed Medium"/>
                  <a:sym typeface="Fira Sans Extra Condensed Medium"/>
                </a:rPr>
                <a:t>65</a:t>
              </a:r>
              <a:r>
                <a:rPr lang="en" sz="1800">
                  <a:solidFill>
                    <a:srgbClr val="FFFFFF"/>
                  </a:solidFill>
                  <a:latin typeface="Fira Sans Extra Condensed Light"/>
                  <a:ea typeface="Fira Sans Extra Condensed Light"/>
                  <a:cs typeface="Fira Sans Extra Condensed Light"/>
                  <a:sym typeface="Fira Sans Extra Condensed Light"/>
                </a:rPr>
                <a:t>%</a:t>
              </a:r>
              <a:endParaRPr sz="1200">
                <a:solidFill>
                  <a:srgbClr val="FFFFFF"/>
                </a:solidFill>
                <a:latin typeface="Fira Sans Extra Condensed Light"/>
                <a:ea typeface="Fira Sans Extra Condensed Light"/>
                <a:cs typeface="Fira Sans Extra Condensed Light"/>
                <a:sym typeface="Fira Sans Extra Condensed Light"/>
              </a:endParaRPr>
            </a:p>
          </p:txBody>
        </p:sp>
        <p:sp>
          <p:nvSpPr>
            <p:cNvPr id="640" name="Google Shape;640;p28"/>
            <p:cNvSpPr/>
            <p:nvPr/>
          </p:nvSpPr>
          <p:spPr>
            <a:xfrm>
              <a:off x="949925" y="2401177"/>
              <a:ext cx="660600" cy="374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200">
                  <a:solidFill>
                    <a:srgbClr val="FFFFFF"/>
                  </a:solidFill>
                  <a:latin typeface="Fira Sans Extra Condensed Medium"/>
                  <a:ea typeface="Fira Sans Extra Condensed Medium"/>
                  <a:cs typeface="Fira Sans Extra Condensed Medium"/>
                  <a:sym typeface="Fira Sans Extra Condensed Medium"/>
                </a:rPr>
                <a:t>50</a:t>
              </a:r>
              <a:r>
                <a:rPr lang="en" sz="1800">
                  <a:solidFill>
                    <a:srgbClr val="FFFFFF"/>
                  </a:solidFill>
                  <a:latin typeface="Fira Sans Extra Condensed Light"/>
                  <a:ea typeface="Fira Sans Extra Condensed Light"/>
                  <a:cs typeface="Fira Sans Extra Condensed Light"/>
                  <a:sym typeface="Fira Sans Extra Condensed Light"/>
                </a:rPr>
                <a:t>%</a:t>
              </a:r>
              <a:endParaRPr sz="1200">
                <a:solidFill>
                  <a:srgbClr val="FFFFFF"/>
                </a:solidFill>
                <a:latin typeface="Fira Sans Extra Condensed Light"/>
                <a:ea typeface="Fira Sans Extra Condensed Light"/>
                <a:cs typeface="Fira Sans Extra Condensed Light"/>
                <a:sym typeface="Fira Sans Extra Condensed Light"/>
              </a:endParaRPr>
            </a:p>
          </p:txBody>
        </p:sp>
        <p:cxnSp>
          <p:nvCxnSpPr>
            <p:cNvPr id="641" name="Google Shape;641;p28"/>
            <p:cNvCxnSpPr>
              <a:stCxn id="638" idx="3"/>
            </p:cNvCxnSpPr>
            <p:nvPr/>
          </p:nvCxnSpPr>
          <p:spPr>
            <a:xfrm>
              <a:off x="1610525" y="1591202"/>
              <a:ext cx="1477200" cy="0"/>
            </a:xfrm>
            <a:prstGeom prst="straightConnector1">
              <a:avLst/>
            </a:prstGeom>
            <a:noFill/>
            <a:ln w="9525" cap="flat" cmpd="sng">
              <a:solidFill>
                <a:schemeClr val="accent6"/>
              </a:solidFill>
              <a:prstDash val="solid"/>
              <a:round/>
              <a:headEnd type="none" w="med" len="med"/>
              <a:tailEnd type="oval" w="med" len="med"/>
            </a:ln>
          </p:spPr>
        </p:cxnSp>
        <p:cxnSp>
          <p:nvCxnSpPr>
            <p:cNvPr id="642" name="Google Shape;642;p28"/>
            <p:cNvCxnSpPr>
              <a:stCxn id="639" idx="3"/>
            </p:cNvCxnSpPr>
            <p:nvPr/>
          </p:nvCxnSpPr>
          <p:spPr>
            <a:xfrm>
              <a:off x="1610525" y="2089714"/>
              <a:ext cx="1171800" cy="0"/>
            </a:xfrm>
            <a:prstGeom prst="straightConnector1">
              <a:avLst/>
            </a:prstGeom>
            <a:noFill/>
            <a:ln w="9525" cap="flat" cmpd="sng">
              <a:solidFill>
                <a:schemeClr val="accent6"/>
              </a:solidFill>
              <a:prstDash val="solid"/>
              <a:round/>
              <a:headEnd type="none" w="med" len="med"/>
              <a:tailEnd type="oval" w="med" len="med"/>
            </a:ln>
          </p:spPr>
        </p:cxnSp>
        <p:cxnSp>
          <p:nvCxnSpPr>
            <p:cNvPr id="643" name="Google Shape;643;p28"/>
            <p:cNvCxnSpPr>
              <a:stCxn id="640" idx="3"/>
            </p:cNvCxnSpPr>
            <p:nvPr/>
          </p:nvCxnSpPr>
          <p:spPr>
            <a:xfrm>
              <a:off x="1610525" y="2588227"/>
              <a:ext cx="1242000" cy="0"/>
            </a:xfrm>
            <a:prstGeom prst="straightConnector1">
              <a:avLst/>
            </a:prstGeom>
            <a:noFill/>
            <a:ln w="9525" cap="flat" cmpd="sng">
              <a:solidFill>
                <a:schemeClr val="accent6"/>
              </a:solidFill>
              <a:prstDash val="solid"/>
              <a:round/>
              <a:headEnd type="none" w="med" len="med"/>
              <a:tailEnd type="oval" w="med" len="med"/>
            </a:ln>
          </p:spPr>
        </p:cxn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grpSp>
        <p:nvGrpSpPr>
          <p:cNvPr id="648" name="Google Shape;648;p29"/>
          <p:cNvGrpSpPr/>
          <p:nvPr/>
        </p:nvGrpSpPr>
        <p:grpSpPr>
          <a:xfrm>
            <a:off x="792375" y="1312800"/>
            <a:ext cx="3064800" cy="3064800"/>
            <a:chOff x="792375" y="1239425"/>
            <a:chExt cx="3064800" cy="3064800"/>
          </a:xfrm>
        </p:grpSpPr>
        <p:sp>
          <p:nvSpPr>
            <p:cNvPr id="649" name="Google Shape;649;p29"/>
            <p:cNvSpPr/>
            <p:nvPr/>
          </p:nvSpPr>
          <p:spPr>
            <a:xfrm>
              <a:off x="923625" y="1370675"/>
              <a:ext cx="2802300" cy="2802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9"/>
            <p:cNvSpPr/>
            <p:nvPr/>
          </p:nvSpPr>
          <p:spPr>
            <a:xfrm rot="10800000" flipH="1">
              <a:off x="792375" y="1239425"/>
              <a:ext cx="3064800" cy="3064800"/>
            </a:xfrm>
            <a:prstGeom prst="blockArc">
              <a:avLst>
                <a:gd name="adj1" fmla="val 5383899"/>
                <a:gd name="adj2" fmla="val 16197592"/>
                <a:gd name="adj3" fmla="val 807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29"/>
          <p:cNvGrpSpPr/>
          <p:nvPr/>
        </p:nvGrpSpPr>
        <p:grpSpPr>
          <a:xfrm>
            <a:off x="1038675" y="1559250"/>
            <a:ext cx="2572200" cy="2571900"/>
            <a:chOff x="1038675" y="1485875"/>
            <a:chExt cx="2572200" cy="2571900"/>
          </a:xfrm>
        </p:grpSpPr>
        <p:sp>
          <p:nvSpPr>
            <p:cNvPr id="652" name="Google Shape;652;p29"/>
            <p:cNvSpPr/>
            <p:nvPr/>
          </p:nvSpPr>
          <p:spPr>
            <a:xfrm>
              <a:off x="1159025" y="1606050"/>
              <a:ext cx="2331600" cy="2331600"/>
            </a:xfrm>
            <a:prstGeom prst="ellipse">
              <a:avLst/>
            </a:pr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9"/>
            <p:cNvSpPr/>
            <p:nvPr/>
          </p:nvSpPr>
          <p:spPr>
            <a:xfrm rot="10800000" flipH="1">
              <a:off x="1038675" y="1485875"/>
              <a:ext cx="2572200" cy="2571900"/>
            </a:xfrm>
            <a:prstGeom prst="blockArc">
              <a:avLst>
                <a:gd name="adj1" fmla="val 3698438"/>
                <a:gd name="adj2" fmla="val 16196780"/>
                <a:gd name="adj3" fmla="val 953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29"/>
          <p:cNvGrpSpPr/>
          <p:nvPr/>
        </p:nvGrpSpPr>
        <p:grpSpPr>
          <a:xfrm>
            <a:off x="1283325" y="1803750"/>
            <a:ext cx="2082900" cy="2082900"/>
            <a:chOff x="1283325" y="1730375"/>
            <a:chExt cx="2082900" cy="2082900"/>
          </a:xfrm>
        </p:grpSpPr>
        <p:sp>
          <p:nvSpPr>
            <p:cNvPr id="655" name="Google Shape;655;p29"/>
            <p:cNvSpPr/>
            <p:nvPr/>
          </p:nvSpPr>
          <p:spPr>
            <a:xfrm>
              <a:off x="1399175" y="1846200"/>
              <a:ext cx="1851300" cy="1851300"/>
            </a:xfrm>
            <a:prstGeom prst="ellipse">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9"/>
            <p:cNvSpPr/>
            <p:nvPr/>
          </p:nvSpPr>
          <p:spPr>
            <a:xfrm rot="10800000" flipH="1">
              <a:off x="1283325" y="1730375"/>
              <a:ext cx="2082900" cy="2082900"/>
            </a:xfrm>
            <a:prstGeom prst="blockArc">
              <a:avLst>
                <a:gd name="adj1" fmla="val 1545075"/>
                <a:gd name="adj2" fmla="val 16195235"/>
                <a:gd name="adj3" fmla="val 1190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 name="Google Shape;657;p29"/>
          <p:cNvGrpSpPr/>
          <p:nvPr/>
        </p:nvGrpSpPr>
        <p:grpSpPr>
          <a:xfrm>
            <a:off x="1528575" y="2049000"/>
            <a:ext cx="1592400" cy="1592400"/>
            <a:chOff x="1528575" y="1975625"/>
            <a:chExt cx="1592400" cy="1592400"/>
          </a:xfrm>
        </p:grpSpPr>
        <p:sp>
          <p:nvSpPr>
            <p:cNvPr id="658" name="Google Shape;658;p29"/>
            <p:cNvSpPr/>
            <p:nvPr/>
          </p:nvSpPr>
          <p:spPr>
            <a:xfrm>
              <a:off x="1644350" y="2091375"/>
              <a:ext cx="1360800" cy="13608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9"/>
            <p:cNvSpPr/>
            <p:nvPr/>
          </p:nvSpPr>
          <p:spPr>
            <a:xfrm rot="10800000" flipH="1">
              <a:off x="1528575" y="1975625"/>
              <a:ext cx="1592400" cy="1592400"/>
            </a:xfrm>
            <a:prstGeom prst="blockArc">
              <a:avLst>
                <a:gd name="adj1" fmla="val 19723798"/>
                <a:gd name="adj2" fmla="val 16192946"/>
                <a:gd name="adj3" fmla="val 1556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 name="Google Shape;660;p29"/>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661" name="Google Shape;661;p29"/>
          <p:cNvGrpSpPr/>
          <p:nvPr/>
        </p:nvGrpSpPr>
        <p:grpSpPr>
          <a:xfrm>
            <a:off x="4122675" y="3026752"/>
            <a:ext cx="1884600" cy="1467559"/>
            <a:chOff x="4122675" y="2953377"/>
            <a:chExt cx="1884600" cy="1467559"/>
          </a:xfrm>
        </p:grpSpPr>
        <p:sp>
          <p:nvSpPr>
            <p:cNvPr id="662" name="Google Shape;662;p29"/>
            <p:cNvSpPr txBox="1"/>
            <p:nvPr/>
          </p:nvSpPr>
          <p:spPr>
            <a:xfrm>
              <a:off x="4122675" y="3723736"/>
              <a:ext cx="1884600" cy="697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Mercury is the closest planet to the Sun and the smallest one</a:t>
              </a:r>
              <a:endParaRPr sz="1200">
                <a:solidFill>
                  <a:srgbClr val="434343"/>
                </a:solidFill>
                <a:latin typeface="Roboto"/>
                <a:ea typeface="Roboto"/>
                <a:cs typeface="Roboto"/>
                <a:sym typeface="Roboto"/>
              </a:endParaRPr>
            </a:p>
          </p:txBody>
        </p:sp>
        <p:sp>
          <p:nvSpPr>
            <p:cNvPr id="663" name="Google Shape;663;p29"/>
            <p:cNvSpPr/>
            <p:nvPr/>
          </p:nvSpPr>
          <p:spPr>
            <a:xfrm>
              <a:off x="4122675" y="3431110"/>
              <a:ext cx="1884600" cy="27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Mercury</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664" name="Google Shape;664;p29"/>
            <p:cNvSpPr/>
            <p:nvPr/>
          </p:nvSpPr>
          <p:spPr>
            <a:xfrm>
              <a:off x="5245713" y="2953377"/>
              <a:ext cx="660600" cy="3741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latin typeface="Fira Sans Extra Condensed Medium"/>
                  <a:ea typeface="Fira Sans Extra Condensed Medium"/>
                  <a:cs typeface="Fira Sans Extra Condensed Medium"/>
                  <a:sym typeface="Fira Sans Extra Condensed Medium"/>
                </a:rPr>
                <a:t>70</a:t>
              </a:r>
              <a:r>
                <a:rPr lang="en" sz="1800">
                  <a:solidFill>
                    <a:srgbClr val="FFFFFF"/>
                  </a:solidFill>
                  <a:latin typeface="Fira Sans Extra Condensed Light"/>
                  <a:ea typeface="Fira Sans Extra Condensed Light"/>
                  <a:cs typeface="Fira Sans Extra Condensed Light"/>
                  <a:sym typeface="Fira Sans Extra Condensed Light"/>
                </a:rPr>
                <a:t>%</a:t>
              </a:r>
              <a:endParaRPr sz="1200">
                <a:solidFill>
                  <a:srgbClr val="FFFFFF"/>
                </a:solidFill>
                <a:latin typeface="Fira Sans Extra Condensed Light"/>
                <a:ea typeface="Fira Sans Extra Condensed Light"/>
                <a:cs typeface="Fira Sans Extra Condensed Light"/>
                <a:sym typeface="Fira Sans Extra Condensed Light"/>
              </a:endParaRPr>
            </a:p>
          </p:txBody>
        </p:sp>
      </p:grpSp>
      <p:grpSp>
        <p:nvGrpSpPr>
          <p:cNvPr id="665" name="Google Shape;665;p29"/>
          <p:cNvGrpSpPr/>
          <p:nvPr/>
        </p:nvGrpSpPr>
        <p:grpSpPr>
          <a:xfrm>
            <a:off x="6467075" y="3026752"/>
            <a:ext cx="1884600" cy="1467559"/>
            <a:chOff x="6467075" y="2953377"/>
            <a:chExt cx="1884600" cy="1467559"/>
          </a:xfrm>
        </p:grpSpPr>
        <p:sp>
          <p:nvSpPr>
            <p:cNvPr id="666" name="Google Shape;666;p29"/>
            <p:cNvSpPr txBox="1"/>
            <p:nvPr/>
          </p:nvSpPr>
          <p:spPr>
            <a:xfrm>
              <a:off x="6467075" y="3723736"/>
              <a:ext cx="1884600" cy="697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Jupiter is a gas giant and the biggest planet in the Solar System</a:t>
              </a:r>
              <a:endParaRPr sz="1200">
                <a:solidFill>
                  <a:srgbClr val="434343"/>
                </a:solidFill>
                <a:latin typeface="Roboto"/>
                <a:ea typeface="Roboto"/>
                <a:cs typeface="Roboto"/>
                <a:sym typeface="Roboto"/>
              </a:endParaRPr>
            </a:p>
          </p:txBody>
        </p:sp>
        <p:sp>
          <p:nvSpPr>
            <p:cNvPr id="667" name="Google Shape;667;p29"/>
            <p:cNvSpPr/>
            <p:nvPr/>
          </p:nvSpPr>
          <p:spPr>
            <a:xfrm>
              <a:off x="6467075" y="3431110"/>
              <a:ext cx="1884600" cy="27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4"/>
                  </a:solidFill>
                  <a:latin typeface="Fira Sans Extra Condensed Medium"/>
                  <a:ea typeface="Fira Sans Extra Condensed Medium"/>
                  <a:cs typeface="Fira Sans Extra Condensed Medium"/>
                  <a:sym typeface="Fira Sans Extra Condensed Medium"/>
                </a:rPr>
                <a:t>Jupiter</a:t>
              </a:r>
              <a:endParaRPr sz="1700">
                <a:solidFill>
                  <a:schemeClr val="accent4"/>
                </a:solidFill>
                <a:latin typeface="Fira Sans Extra Condensed Medium"/>
                <a:ea typeface="Fira Sans Extra Condensed Medium"/>
                <a:cs typeface="Fira Sans Extra Condensed Medium"/>
                <a:sym typeface="Fira Sans Extra Condensed Medium"/>
              </a:endParaRPr>
            </a:p>
          </p:txBody>
        </p:sp>
        <p:sp>
          <p:nvSpPr>
            <p:cNvPr id="668" name="Google Shape;668;p29"/>
            <p:cNvSpPr/>
            <p:nvPr/>
          </p:nvSpPr>
          <p:spPr>
            <a:xfrm>
              <a:off x="7586475" y="2953377"/>
              <a:ext cx="660600" cy="374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latin typeface="Fira Sans Extra Condensed Medium"/>
                  <a:ea typeface="Fira Sans Extra Condensed Medium"/>
                  <a:cs typeface="Fira Sans Extra Condensed Medium"/>
                  <a:sym typeface="Fira Sans Extra Condensed Medium"/>
                </a:rPr>
                <a:t>80</a:t>
              </a:r>
              <a:r>
                <a:rPr lang="en" sz="1800">
                  <a:solidFill>
                    <a:srgbClr val="FFFFFF"/>
                  </a:solidFill>
                  <a:latin typeface="Fira Sans Extra Condensed Light"/>
                  <a:ea typeface="Fira Sans Extra Condensed Light"/>
                  <a:cs typeface="Fira Sans Extra Condensed Light"/>
                  <a:sym typeface="Fira Sans Extra Condensed Light"/>
                </a:rPr>
                <a:t>%</a:t>
              </a:r>
              <a:endParaRPr sz="1200">
                <a:solidFill>
                  <a:srgbClr val="FFFFFF"/>
                </a:solidFill>
                <a:latin typeface="Fira Sans Extra Condensed Light"/>
                <a:ea typeface="Fira Sans Extra Condensed Light"/>
                <a:cs typeface="Fira Sans Extra Condensed Light"/>
                <a:sym typeface="Fira Sans Extra Condensed Light"/>
              </a:endParaRPr>
            </a:p>
          </p:txBody>
        </p:sp>
      </p:grpSp>
      <p:grpSp>
        <p:nvGrpSpPr>
          <p:cNvPr id="669" name="Google Shape;669;p29"/>
          <p:cNvGrpSpPr/>
          <p:nvPr/>
        </p:nvGrpSpPr>
        <p:grpSpPr>
          <a:xfrm>
            <a:off x="4122675" y="1312789"/>
            <a:ext cx="1884600" cy="1458857"/>
            <a:chOff x="4122675" y="1239414"/>
            <a:chExt cx="1884600" cy="1458857"/>
          </a:xfrm>
        </p:grpSpPr>
        <p:sp>
          <p:nvSpPr>
            <p:cNvPr id="670" name="Google Shape;670;p29"/>
            <p:cNvSpPr txBox="1"/>
            <p:nvPr/>
          </p:nvSpPr>
          <p:spPr>
            <a:xfrm>
              <a:off x="4122675" y="2001071"/>
              <a:ext cx="1884600" cy="697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Venus has a beautiful name and is the second planet from the Sun</a:t>
              </a:r>
              <a:endParaRPr sz="1200">
                <a:solidFill>
                  <a:srgbClr val="434343"/>
                </a:solidFill>
                <a:latin typeface="Roboto"/>
                <a:ea typeface="Roboto"/>
                <a:cs typeface="Roboto"/>
                <a:sym typeface="Roboto"/>
              </a:endParaRPr>
            </a:p>
          </p:txBody>
        </p:sp>
        <p:sp>
          <p:nvSpPr>
            <p:cNvPr id="671" name="Google Shape;671;p29"/>
            <p:cNvSpPr/>
            <p:nvPr/>
          </p:nvSpPr>
          <p:spPr>
            <a:xfrm>
              <a:off x="4122675" y="1708446"/>
              <a:ext cx="1884600" cy="27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Venus</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672" name="Google Shape;672;p29"/>
            <p:cNvSpPr/>
            <p:nvPr/>
          </p:nvSpPr>
          <p:spPr>
            <a:xfrm>
              <a:off x="5245713" y="1239414"/>
              <a:ext cx="660600" cy="3741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latin typeface="Fira Sans Extra Condensed Medium"/>
                  <a:ea typeface="Fira Sans Extra Condensed Medium"/>
                  <a:cs typeface="Fira Sans Extra Condensed Medium"/>
                  <a:sym typeface="Fira Sans Extra Condensed Medium"/>
                </a:rPr>
                <a:t>50</a:t>
              </a:r>
              <a:r>
                <a:rPr lang="en" sz="1800">
                  <a:solidFill>
                    <a:srgbClr val="FFFFFF"/>
                  </a:solidFill>
                  <a:latin typeface="Fira Sans Extra Condensed Light"/>
                  <a:ea typeface="Fira Sans Extra Condensed Light"/>
                  <a:cs typeface="Fira Sans Extra Condensed Light"/>
                  <a:sym typeface="Fira Sans Extra Condensed Light"/>
                </a:rPr>
                <a:t>%</a:t>
              </a:r>
              <a:endParaRPr sz="1200">
                <a:solidFill>
                  <a:srgbClr val="FFFFFF"/>
                </a:solidFill>
                <a:latin typeface="Fira Sans Extra Condensed Light"/>
                <a:ea typeface="Fira Sans Extra Condensed Light"/>
                <a:cs typeface="Fira Sans Extra Condensed Light"/>
                <a:sym typeface="Fira Sans Extra Condensed Light"/>
              </a:endParaRPr>
            </a:p>
          </p:txBody>
        </p:sp>
      </p:grpSp>
      <p:grpSp>
        <p:nvGrpSpPr>
          <p:cNvPr id="673" name="Google Shape;673;p29"/>
          <p:cNvGrpSpPr/>
          <p:nvPr/>
        </p:nvGrpSpPr>
        <p:grpSpPr>
          <a:xfrm>
            <a:off x="6467075" y="1312789"/>
            <a:ext cx="1884600" cy="1458857"/>
            <a:chOff x="6467075" y="1239414"/>
            <a:chExt cx="1884600" cy="1458857"/>
          </a:xfrm>
        </p:grpSpPr>
        <p:sp>
          <p:nvSpPr>
            <p:cNvPr id="674" name="Google Shape;674;p29"/>
            <p:cNvSpPr txBox="1"/>
            <p:nvPr/>
          </p:nvSpPr>
          <p:spPr>
            <a:xfrm>
              <a:off x="6467075" y="2001071"/>
              <a:ext cx="1884600" cy="697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Despite being red, Mars is a cold place full of iron oxide dust</a:t>
              </a:r>
              <a:endParaRPr sz="1200">
                <a:solidFill>
                  <a:srgbClr val="434343"/>
                </a:solidFill>
                <a:latin typeface="Roboto"/>
                <a:ea typeface="Roboto"/>
                <a:cs typeface="Roboto"/>
                <a:sym typeface="Roboto"/>
              </a:endParaRPr>
            </a:p>
          </p:txBody>
        </p:sp>
        <p:sp>
          <p:nvSpPr>
            <p:cNvPr id="675" name="Google Shape;675;p29"/>
            <p:cNvSpPr/>
            <p:nvPr/>
          </p:nvSpPr>
          <p:spPr>
            <a:xfrm>
              <a:off x="6467075" y="1708446"/>
              <a:ext cx="1884600" cy="27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Mars</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676" name="Google Shape;676;p29"/>
            <p:cNvSpPr/>
            <p:nvPr/>
          </p:nvSpPr>
          <p:spPr>
            <a:xfrm>
              <a:off x="7586475" y="1239414"/>
              <a:ext cx="660600" cy="374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rgbClr val="FFFFFF"/>
                  </a:solidFill>
                  <a:latin typeface="Fira Sans Extra Condensed Medium"/>
                  <a:ea typeface="Fira Sans Extra Condensed Medium"/>
                  <a:cs typeface="Fira Sans Extra Condensed Medium"/>
                  <a:sym typeface="Fira Sans Extra Condensed Medium"/>
                </a:rPr>
                <a:t>60</a:t>
              </a:r>
              <a:r>
                <a:rPr lang="en" sz="1800">
                  <a:solidFill>
                    <a:srgbClr val="FFFFFF"/>
                  </a:solidFill>
                  <a:latin typeface="Fira Sans Extra Condensed Light"/>
                  <a:ea typeface="Fira Sans Extra Condensed Light"/>
                  <a:cs typeface="Fira Sans Extra Condensed Light"/>
                  <a:sym typeface="Fira Sans Extra Condensed Light"/>
                </a:rPr>
                <a:t>%</a:t>
              </a:r>
              <a:endParaRPr sz="1200">
                <a:solidFill>
                  <a:srgbClr val="FFFFFF"/>
                </a:solidFill>
                <a:latin typeface="Fira Sans Extra Condensed Light"/>
                <a:ea typeface="Fira Sans Extra Condensed Light"/>
                <a:cs typeface="Fira Sans Extra Condensed Light"/>
                <a:sym typeface="Fira Sans Extra Condensed Light"/>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80"/>
        <p:cNvGrpSpPr/>
        <p:nvPr/>
      </p:nvGrpSpPr>
      <p:grpSpPr>
        <a:xfrm>
          <a:off x="0" y="0"/>
          <a:ext cx="0" cy="0"/>
          <a:chOff x="0" y="0"/>
          <a:chExt cx="0" cy="0"/>
        </a:xfrm>
      </p:grpSpPr>
      <p:grpSp>
        <p:nvGrpSpPr>
          <p:cNvPr id="681" name="Google Shape;681;p30"/>
          <p:cNvGrpSpPr/>
          <p:nvPr/>
        </p:nvGrpSpPr>
        <p:grpSpPr>
          <a:xfrm>
            <a:off x="1171229" y="1317004"/>
            <a:ext cx="3881808" cy="2917470"/>
            <a:chOff x="2805784" y="1248756"/>
            <a:chExt cx="3996096" cy="3003367"/>
          </a:xfrm>
        </p:grpSpPr>
        <p:cxnSp>
          <p:nvCxnSpPr>
            <p:cNvPr id="682" name="Google Shape;682;p30"/>
            <p:cNvCxnSpPr/>
            <p:nvPr/>
          </p:nvCxnSpPr>
          <p:spPr>
            <a:xfrm>
              <a:off x="2810490" y="4212206"/>
              <a:ext cx="2175000" cy="0"/>
            </a:xfrm>
            <a:prstGeom prst="straightConnector1">
              <a:avLst/>
            </a:prstGeom>
            <a:noFill/>
            <a:ln w="9525" cap="flat" cmpd="sng">
              <a:solidFill>
                <a:schemeClr val="accent6"/>
              </a:solidFill>
              <a:prstDash val="solid"/>
              <a:round/>
              <a:headEnd type="none" w="med" len="med"/>
              <a:tailEnd type="oval" w="med" len="med"/>
            </a:ln>
          </p:spPr>
        </p:cxnSp>
        <p:sp>
          <p:nvSpPr>
            <p:cNvPr id="683" name="Google Shape;683;p30"/>
            <p:cNvSpPr/>
            <p:nvPr/>
          </p:nvSpPr>
          <p:spPr>
            <a:xfrm>
              <a:off x="3798514" y="1248756"/>
              <a:ext cx="3003367" cy="3003367"/>
            </a:xfrm>
            <a:prstGeom prst="arc">
              <a:avLst>
                <a:gd name="adj1" fmla="val 16200000"/>
                <a:gd name="adj2" fmla="val 6136707"/>
              </a:avLst>
            </a:prstGeom>
            <a:noFill/>
            <a:ln w="2286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0"/>
            <p:cNvSpPr txBox="1"/>
            <p:nvPr/>
          </p:nvSpPr>
          <p:spPr>
            <a:xfrm>
              <a:off x="2805784" y="3788996"/>
              <a:ext cx="1347335" cy="33963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1"/>
                  </a:solidFill>
                  <a:latin typeface="Fira Sans Extra Condensed Medium"/>
                  <a:ea typeface="Fira Sans Extra Condensed Medium"/>
                  <a:cs typeface="Fira Sans Extra Condensed Medium"/>
                  <a:sym typeface="Fira Sans Extra Condensed Medium"/>
                </a:rPr>
                <a:t>55</a:t>
              </a:r>
              <a:r>
                <a:rPr lang="en" sz="2000">
                  <a:solidFill>
                    <a:schemeClr val="accent1"/>
                  </a:solidFill>
                  <a:latin typeface="Fira Sans Extra Condensed Light"/>
                  <a:ea typeface="Fira Sans Extra Condensed Light"/>
                  <a:cs typeface="Fira Sans Extra Condensed Light"/>
                  <a:sym typeface="Fira Sans Extra Condensed Light"/>
                </a:rPr>
                <a:t>%</a:t>
              </a:r>
              <a:endParaRPr sz="2500">
                <a:solidFill>
                  <a:schemeClr val="accent1"/>
                </a:solidFill>
                <a:latin typeface="Fira Sans Extra Condensed Medium"/>
                <a:ea typeface="Fira Sans Extra Condensed Medium"/>
                <a:cs typeface="Fira Sans Extra Condensed Medium"/>
                <a:sym typeface="Fira Sans Extra Condensed Medium"/>
              </a:endParaRPr>
            </a:p>
          </p:txBody>
        </p:sp>
      </p:grpSp>
      <p:grpSp>
        <p:nvGrpSpPr>
          <p:cNvPr id="685" name="Google Shape;685;p30"/>
          <p:cNvGrpSpPr/>
          <p:nvPr/>
        </p:nvGrpSpPr>
        <p:grpSpPr>
          <a:xfrm>
            <a:off x="1171229" y="1595532"/>
            <a:ext cx="3603439" cy="2360574"/>
            <a:chOff x="2805784" y="1535483"/>
            <a:chExt cx="3709532" cy="2430074"/>
          </a:xfrm>
        </p:grpSpPr>
        <p:sp>
          <p:nvSpPr>
            <p:cNvPr id="686" name="Google Shape;686;p30"/>
            <p:cNvSpPr/>
            <p:nvPr/>
          </p:nvSpPr>
          <p:spPr>
            <a:xfrm>
              <a:off x="4085242" y="1535483"/>
              <a:ext cx="2430074" cy="2430074"/>
            </a:xfrm>
            <a:prstGeom prst="arc">
              <a:avLst>
                <a:gd name="adj1" fmla="val 16200000"/>
                <a:gd name="adj2" fmla="val 9118718"/>
              </a:avLst>
            </a:prstGeom>
            <a:noFill/>
            <a:ln w="2286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7" name="Google Shape;687;p30"/>
            <p:cNvCxnSpPr/>
            <p:nvPr/>
          </p:nvCxnSpPr>
          <p:spPr>
            <a:xfrm>
              <a:off x="2806030" y="3323525"/>
              <a:ext cx="1438825" cy="0"/>
            </a:xfrm>
            <a:prstGeom prst="straightConnector1">
              <a:avLst/>
            </a:prstGeom>
            <a:noFill/>
            <a:ln w="9525" cap="flat" cmpd="sng">
              <a:solidFill>
                <a:schemeClr val="accent6"/>
              </a:solidFill>
              <a:prstDash val="solid"/>
              <a:round/>
              <a:headEnd type="none" w="med" len="med"/>
              <a:tailEnd type="oval" w="med" len="med"/>
            </a:ln>
          </p:spPr>
        </p:cxnSp>
        <p:sp>
          <p:nvSpPr>
            <p:cNvPr id="688" name="Google Shape;688;p30"/>
            <p:cNvSpPr txBox="1"/>
            <p:nvPr/>
          </p:nvSpPr>
          <p:spPr>
            <a:xfrm>
              <a:off x="2805784" y="2900317"/>
              <a:ext cx="1347335" cy="33963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Fira Sans Extra Condensed Medium"/>
                  <a:ea typeface="Fira Sans Extra Condensed Medium"/>
                  <a:cs typeface="Fira Sans Extra Condensed Medium"/>
                  <a:sym typeface="Fira Sans Extra Condensed Medium"/>
                </a:rPr>
                <a:t>70</a:t>
              </a:r>
              <a:r>
                <a:rPr lang="en" sz="2000">
                  <a:solidFill>
                    <a:schemeClr val="accent2"/>
                  </a:solidFill>
                  <a:latin typeface="Fira Sans Extra Condensed Light"/>
                  <a:ea typeface="Fira Sans Extra Condensed Light"/>
                  <a:cs typeface="Fira Sans Extra Condensed Light"/>
                  <a:sym typeface="Fira Sans Extra Condensed Light"/>
                </a:rPr>
                <a:t>%</a:t>
              </a:r>
              <a:endParaRPr sz="2500">
                <a:solidFill>
                  <a:schemeClr val="accent2"/>
                </a:solidFill>
                <a:latin typeface="Fira Sans Extra Condensed Medium"/>
                <a:ea typeface="Fira Sans Extra Condensed Medium"/>
                <a:cs typeface="Fira Sans Extra Condensed Medium"/>
                <a:sym typeface="Fira Sans Extra Condensed Medium"/>
              </a:endParaRPr>
            </a:p>
          </p:txBody>
        </p:sp>
      </p:grpSp>
      <p:grpSp>
        <p:nvGrpSpPr>
          <p:cNvPr id="689" name="Google Shape;689;p30"/>
          <p:cNvGrpSpPr/>
          <p:nvPr/>
        </p:nvGrpSpPr>
        <p:grpSpPr>
          <a:xfrm>
            <a:off x="1171229" y="1868712"/>
            <a:ext cx="3329954" cy="1813908"/>
            <a:chOff x="2805784" y="1816707"/>
            <a:chExt cx="3427994" cy="1867313"/>
          </a:xfrm>
        </p:grpSpPr>
        <p:sp>
          <p:nvSpPr>
            <p:cNvPr id="690" name="Google Shape;690;p30"/>
            <p:cNvSpPr/>
            <p:nvPr/>
          </p:nvSpPr>
          <p:spPr>
            <a:xfrm>
              <a:off x="4366465" y="1816707"/>
              <a:ext cx="1867313" cy="1867313"/>
            </a:xfrm>
            <a:prstGeom prst="arc">
              <a:avLst>
                <a:gd name="adj1" fmla="val 16200000"/>
                <a:gd name="adj2" fmla="val 12033762"/>
              </a:avLst>
            </a:prstGeom>
            <a:noFill/>
            <a:ln w="22860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1" name="Google Shape;691;p30"/>
            <p:cNvCxnSpPr/>
            <p:nvPr/>
          </p:nvCxnSpPr>
          <p:spPr>
            <a:xfrm>
              <a:off x="2806030" y="2434613"/>
              <a:ext cx="1616539" cy="0"/>
            </a:xfrm>
            <a:prstGeom prst="straightConnector1">
              <a:avLst/>
            </a:prstGeom>
            <a:noFill/>
            <a:ln w="9525" cap="flat" cmpd="sng">
              <a:solidFill>
                <a:schemeClr val="accent6"/>
              </a:solidFill>
              <a:prstDash val="solid"/>
              <a:round/>
              <a:headEnd type="none" w="med" len="med"/>
              <a:tailEnd type="oval" w="med" len="med"/>
            </a:ln>
          </p:spPr>
        </p:cxnSp>
        <p:sp>
          <p:nvSpPr>
            <p:cNvPr id="692" name="Google Shape;692;p30"/>
            <p:cNvSpPr txBox="1"/>
            <p:nvPr/>
          </p:nvSpPr>
          <p:spPr>
            <a:xfrm>
              <a:off x="2805784" y="2011637"/>
              <a:ext cx="1347335" cy="33963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3"/>
                  </a:solidFill>
                  <a:latin typeface="Fira Sans Extra Condensed Medium"/>
                  <a:ea typeface="Fira Sans Extra Condensed Medium"/>
                  <a:cs typeface="Fira Sans Extra Condensed Medium"/>
                  <a:sym typeface="Fira Sans Extra Condensed Medium"/>
                </a:rPr>
                <a:t>80</a:t>
              </a:r>
              <a:r>
                <a:rPr lang="en" sz="2000">
                  <a:solidFill>
                    <a:schemeClr val="accent3"/>
                  </a:solidFill>
                  <a:latin typeface="Fira Sans Extra Condensed Light"/>
                  <a:ea typeface="Fira Sans Extra Condensed Light"/>
                  <a:cs typeface="Fira Sans Extra Condensed Light"/>
                  <a:sym typeface="Fira Sans Extra Condensed Light"/>
                </a:rPr>
                <a:t>%</a:t>
              </a:r>
              <a:endParaRPr sz="2000">
                <a:solidFill>
                  <a:schemeClr val="accent3"/>
                </a:solidFill>
                <a:latin typeface="Fira Sans Extra Condensed Light"/>
                <a:ea typeface="Fira Sans Extra Condensed Light"/>
                <a:cs typeface="Fira Sans Extra Condensed Light"/>
                <a:sym typeface="Fira Sans Extra Condensed Light"/>
              </a:endParaRPr>
            </a:p>
          </p:txBody>
        </p:sp>
      </p:grpSp>
      <p:sp>
        <p:nvSpPr>
          <p:cNvPr id="693" name="Google Shape;693;p30"/>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694" name="Google Shape;694;p30"/>
          <p:cNvGrpSpPr/>
          <p:nvPr/>
        </p:nvGrpSpPr>
        <p:grpSpPr>
          <a:xfrm>
            <a:off x="5759825" y="3666399"/>
            <a:ext cx="2673900" cy="806276"/>
            <a:chOff x="5759825" y="3413487"/>
            <a:chExt cx="2673900" cy="806276"/>
          </a:xfrm>
        </p:grpSpPr>
        <p:sp>
          <p:nvSpPr>
            <p:cNvPr id="695" name="Google Shape;695;p30"/>
            <p:cNvSpPr txBox="1"/>
            <p:nvPr/>
          </p:nvSpPr>
          <p:spPr>
            <a:xfrm>
              <a:off x="5759825" y="3656063"/>
              <a:ext cx="2673900" cy="56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Mercury is the closest planet to the Sun and the smallest of them all</a:t>
              </a:r>
              <a:endParaRPr sz="1200">
                <a:solidFill>
                  <a:srgbClr val="434343"/>
                </a:solidFill>
                <a:latin typeface="Roboto"/>
                <a:ea typeface="Roboto"/>
                <a:cs typeface="Roboto"/>
                <a:sym typeface="Roboto"/>
              </a:endParaRPr>
            </a:p>
          </p:txBody>
        </p:sp>
        <p:sp>
          <p:nvSpPr>
            <p:cNvPr id="696" name="Google Shape;696;p30"/>
            <p:cNvSpPr/>
            <p:nvPr/>
          </p:nvSpPr>
          <p:spPr>
            <a:xfrm>
              <a:off x="5759825" y="3413487"/>
              <a:ext cx="2673900" cy="27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Mercury</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grpSp>
      <p:grpSp>
        <p:nvGrpSpPr>
          <p:cNvPr id="697" name="Google Shape;697;p30"/>
          <p:cNvGrpSpPr/>
          <p:nvPr/>
        </p:nvGrpSpPr>
        <p:grpSpPr>
          <a:xfrm>
            <a:off x="5759825" y="1145808"/>
            <a:ext cx="2673900" cy="806275"/>
            <a:chOff x="5759825" y="1287688"/>
            <a:chExt cx="2673900" cy="806275"/>
          </a:xfrm>
        </p:grpSpPr>
        <p:sp>
          <p:nvSpPr>
            <p:cNvPr id="698" name="Google Shape;698;p30"/>
            <p:cNvSpPr txBox="1"/>
            <p:nvPr/>
          </p:nvSpPr>
          <p:spPr>
            <a:xfrm>
              <a:off x="5759825" y="1530263"/>
              <a:ext cx="2673900" cy="56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Venus has a beautiful name and is the second planet from the Sun</a:t>
              </a:r>
              <a:endParaRPr sz="1200">
                <a:solidFill>
                  <a:srgbClr val="434343"/>
                </a:solidFill>
                <a:latin typeface="Roboto"/>
                <a:ea typeface="Roboto"/>
                <a:cs typeface="Roboto"/>
                <a:sym typeface="Roboto"/>
              </a:endParaRPr>
            </a:p>
          </p:txBody>
        </p:sp>
        <p:sp>
          <p:nvSpPr>
            <p:cNvPr id="699" name="Google Shape;699;p30"/>
            <p:cNvSpPr/>
            <p:nvPr/>
          </p:nvSpPr>
          <p:spPr>
            <a:xfrm>
              <a:off x="5759825" y="1287688"/>
              <a:ext cx="2673900" cy="27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Venus</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grpSp>
      <p:grpSp>
        <p:nvGrpSpPr>
          <p:cNvPr id="700" name="Google Shape;700;p30"/>
          <p:cNvGrpSpPr/>
          <p:nvPr/>
        </p:nvGrpSpPr>
        <p:grpSpPr>
          <a:xfrm>
            <a:off x="5759825" y="2406104"/>
            <a:ext cx="2673900" cy="806275"/>
            <a:chOff x="5759825" y="2350588"/>
            <a:chExt cx="2673900" cy="806275"/>
          </a:xfrm>
        </p:grpSpPr>
        <p:sp>
          <p:nvSpPr>
            <p:cNvPr id="701" name="Google Shape;701;p30"/>
            <p:cNvSpPr txBox="1"/>
            <p:nvPr/>
          </p:nvSpPr>
          <p:spPr>
            <a:xfrm>
              <a:off x="5759825" y="2593163"/>
              <a:ext cx="2673900" cy="563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Jupiter is a gas giant and the biggest planet in the Solar System</a:t>
              </a:r>
              <a:endParaRPr sz="1200">
                <a:solidFill>
                  <a:srgbClr val="434343"/>
                </a:solidFill>
                <a:latin typeface="Roboto"/>
                <a:ea typeface="Roboto"/>
                <a:cs typeface="Roboto"/>
                <a:sym typeface="Roboto"/>
              </a:endParaRPr>
            </a:p>
          </p:txBody>
        </p:sp>
        <p:sp>
          <p:nvSpPr>
            <p:cNvPr id="702" name="Google Shape;702;p30"/>
            <p:cNvSpPr/>
            <p:nvPr/>
          </p:nvSpPr>
          <p:spPr>
            <a:xfrm>
              <a:off x="5759825" y="2350588"/>
              <a:ext cx="2673900" cy="273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Jupiter</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grpSp>
      <p:grpSp>
        <p:nvGrpSpPr>
          <p:cNvPr id="703" name="Google Shape;703;p30"/>
          <p:cNvGrpSpPr/>
          <p:nvPr/>
        </p:nvGrpSpPr>
        <p:grpSpPr>
          <a:xfrm>
            <a:off x="710278" y="4046303"/>
            <a:ext cx="291388" cy="291388"/>
            <a:chOff x="4933458" y="1687279"/>
            <a:chExt cx="397907" cy="397907"/>
          </a:xfrm>
        </p:grpSpPr>
        <p:sp>
          <p:nvSpPr>
            <p:cNvPr id="704" name="Google Shape;704;p30"/>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30"/>
          <p:cNvGrpSpPr/>
          <p:nvPr/>
        </p:nvGrpSpPr>
        <p:grpSpPr>
          <a:xfrm>
            <a:off x="710278" y="3193926"/>
            <a:ext cx="291388" cy="291372"/>
            <a:chOff x="266768" y="1721375"/>
            <a:chExt cx="397907" cy="397887"/>
          </a:xfrm>
        </p:grpSpPr>
        <p:sp>
          <p:nvSpPr>
            <p:cNvPr id="707" name="Google Shape;707;p3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 name="Google Shape;709;p30"/>
          <p:cNvGrpSpPr/>
          <p:nvPr/>
        </p:nvGrpSpPr>
        <p:grpSpPr>
          <a:xfrm>
            <a:off x="710294" y="2313326"/>
            <a:ext cx="291357" cy="291372"/>
            <a:chOff x="864491" y="1723250"/>
            <a:chExt cx="397866" cy="397887"/>
          </a:xfrm>
        </p:grpSpPr>
        <p:sp>
          <p:nvSpPr>
            <p:cNvPr id="710" name="Google Shape;710;p3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31"/>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718" name="Google Shape;718;p31"/>
          <p:cNvGrpSpPr/>
          <p:nvPr/>
        </p:nvGrpSpPr>
        <p:grpSpPr>
          <a:xfrm>
            <a:off x="3094875" y="1426500"/>
            <a:ext cx="2954100" cy="2954100"/>
            <a:chOff x="3094875" y="1352875"/>
            <a:chExt cx="2954100" cy="2954100"/>
          </a:xfrm>
        </p:grpSpPr>
        <p:sp>
          <p:nvSpPr>
            <p:cNvPr id="719" name="Google Shape;719;p31"/>
            <p:cNvSpPr/>
            <p:nvPr/>
          </p:nvSpPr>
          <p:spPr>
            <a:xfrm>
              <a:off x="3203650" y="1461650"/>
              <a:ext cx="2736900" cy="2736900"/>
            </a:xfrm>
            <a:prstGeom prst="blockArc">
              <a:avLst>
                <a:gd name="adj1" fmla="val 16201471"/>
                <a:gd name="adj2" fmla="val 19872"/>
                <a:gd name="adj3" fmla="val 767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3158738" y="1416738"/>
              <a:ext cx="2826600" cy="2826600"/>
            </a:xfrm>
            <a:prstGeom prst="blockArc">
              <a:avLst>
                <a:gd name="adj1" fmla="val 776"/>
                <a:gd name="adj2" fmla="val 5437771"/>
                <a:gd name="adj3" fmla="val 1253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58813" y="1416813"/>
              <a:ext cx="2826600" cy="2826600"/>
            </a:xfrm>
            <a:prstGeom prst="blockArc">
              <a:avLst>
                <a:gd name="adj1" fmla="val 10699420"/>
                <a:gd name="adj2" fmla="val 16203760"/>
                <a:gd name="adj3" fmla="val 1402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3094875" y="1352875"/>
              <a:ext cx="2954100" cy="2954100"/>
            </a:xfrm>
            <a:prstGeom prst="blockArc">
              <a:avLst>
                <a:gd name="adj1" fmla="val 5397164"/>
                <a:gd name="adj2" fmla="val 10804491"/>
                <a:gd name="adj3" fmla="val 17821"/>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31"/>
          <p:cNvGrpSpPr/>
          <p:nvPr/>
        </p:nvGrpSpPr>
        <p:grpSpPr>
          <a:xfrm>
            <a:off x="710275" y="1598888"/>
            <a:ext cx="2722100" cy="1014775"/>
            <a:chOff x="710275" y="1525263"/>
            <a:chExt cx="2722100" cy="1014775"/>
          </a:xfrm>
        </p:grpSpPr>
        <p:sp>
          <p:nvSpPr>
            <p:cNvPr id="724" name="Google Shape;724;p31"/>
            <p:cNvSpPr txBox="1"/>
            <p:nvPr/>
          </p:nvSpPr>
          <p:spPr>
            <a:xfrm>
              <a:off x="710275" y="1525263"/>
              <a:ext cx="18846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Venus</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725" name="Google Shape;725;p31"/>
            <p:cNvSpPr txBox="1"/>
            <p:nvPr/>
          </p:nvSpPr>
          <p:spPr>
            <a:xfrm>
              <a:off x="710275" y="1779238"/>
              <a:ext cx="1884600" cy="76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Venus has a beautiful name and is the second planet from the Sun</a:t>
              </a:r>
              <a:endParaRPr sz="1200">
                <a:solidFill>
                  <a:srgbClr val="434343"/>
                </a:solidFill>
                <a:latin typeface="Roboto"/>
                <a:ea typeface="Roboto"/>
                <a:cs typeface="Roboto"/>
                <a:sym typeface="Roboto"/>
              </a:endParaRPr>
            </a:p>
          </p:txBody>
        </p:sp>
        <p:cxnSp>
          <p:nvCxnSpPr>
            <p:cNvPr id="726" name="Google Shape;726;p31"/>
            <p:cNvCxnSpPr/>
            <p:nvPr/>
          </p:nvCxnSpPr>
          <p:spPr>
            <a:xfrm>
              <a:off x="1575075" y="1656525"/>
              <a:ext cx="1857300" cy="0"/>
            </a:xfrm>
            <a:prstGeom prst="straightConnector1">
              <a:avLst/>
            </a:prstGeom>
            <a:noFill/>
            <a:ln w="9525" cap="flat" cmpd="sng">
              <a:solidFill>
                <a:schemeClr val="accent1"/>
              </a:solidFill>
              <a:prstDash val="dash"/>
              <a:round/>
              <a:headEnd type="none" w="med" len="med"/>
              <a:tailEnd type="none" w="med" len="med"/>
            </a:ln>
          </p:spPr>
        </p:cxnSp>
      </p:grpSp>
      <p:grpSp>
        <p:nvGrpSpPr>
          <p:cNvPr id="727" name="Google Shape;727;p31"/>
          <p:cNvGrpSpPr/>
          <p:nvPr/>
        </p:nvGrpSpPr>
        <p:grpSpPr>
          <a:xfrm>
            <a:off x="710275" y="3193413"/>
            <a:ext cx="2171600" cy="1014775"/>
            <a:chOff x="710275" y="3119788"/>
            <a:chExt cx="2171600" cy="1014775"/>
          </a:xfrm>
        </p:grpSpPr>
        <p:sp>
          <p:nvSpPr>
            <p:cNvPr id="728" name="Google Shape;728;p31"/>
            <p:cNvSpPr txBox="1"/>
            <p:nvPr/>
          </p:nvSpPr>
          <p:spPr>
            <a:xfrm>
              <a:off x="710275" y="3119788"/>
              <a:ext cx="18846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4"/>
                  </a:solidFill>
                  <a:latin typeface="Fira Sans Extra Condensed Medium"/>
                  <a:ea typeface="Fira Sans Extra Condensed Medium"/>
                  <a:cs typeface="Fira Sans Extra Condensed Medium"/>
                  <a:sym typeface="Fira Sans Extra Condensed Medium"/>
                </a:rPr>
                <a:t>Mercury</a:t>
              </a:r>
              <a:endParaRPr sz="1700">
                <a:solidFill>
                  <a:schemeClr val="accent4"/>
                </a:solidFill>
                <a:latin typeface="Fira Sans Extra Condensed Medium"/>
                <a:ea typeface="Fira Sans Extra Condensed Medium"/>
                <a:cs typeface="Fira Sans Extra Condensed Medium"/>
                <a:sym typeface="Fira Sans Extra Condensed Medium"/>
              </a:endParaRPr>
            </a:p>
          </p:txBody>
        </p:sp>
        <p:sp>
          <p:nvSpPr>
            <p:cNvPr id="729" name="Google Shape;729;p31"/>
            <p:cNvSpPr txBox="1"/>
            <p:nvPr/>
          </p:nvSpPr>
          <p:spPr>
            <a:xfrm>
              <a:off x="710275" y="3373763"/>
              <a:ext cx="1884600" cy="76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Mercury is the closest planet to the Sun and the smallest one</a:t>
              </a:r>
              <a:endParaRPr sz="1200">
                <a:solidFill>
                  <a:srgbClr val="434343"/>
                </a:solidFill>
                <a:latin typeface="Roboto"/>
                <a:ea typeface="Roboto"/>
                <a:cs typeface="Roboto"/>
                <a:sym typeface="Roboto"/>
              </a:endParaRPr>
            </a:p>
          </p:txBody>
        </p:sp>
        <p:cxnSp>
          <p:nvCxnSpPr>
            <p:cNvPr id="730" name="Google Shape;730;p31"/>
            <p:cNvCxnSpPr/>
            <p:nvPr/>
          </p:nvCxnSpPr>
          <p:spPr>
            <a:xfrm>
              <a:off x="1575075" y="3251050"/>
              <a:ext cx="1306800" cy="0"/>
            </a:xfrm>
            <a:prstGeom prst="straightConnector1">
              <a:avLst/>
            </a:prstGeom>
            <a:noFill/>
            <a:ln w="9525" cap="flat" cmpd="sng">
              <a:solidFill>
                <a:schemeClr val="accent2"/>
              </a:solidFill>
              <a:prstDash val="dash"/>
              <a:round/>
              <a:headEnd type="none" w="med" len="med"/>
              <a:tailEnd type="none" w="med" len="med"/>
            </a:ln>
          </p:spPr>
        </p:cxnSp>
      </p:grpSp>
      <p:grpSp>
        <p:nvGrpSpPr>
          <p:cNvPr id="731" name="Google Shape;731;p31"/>
          <p:cNvGrpSpPr/>
          <p:nvPr/>
        </p:nvGrpSpPr>
        <p:grpSpPr>
          <a:xfrm>
            <a:off x="6262175" y="3193413"/>
            <a:ext cx="2171600" cy="1014775"/>
            <a:chOff x="6262175" y="3119788"/>
            <a:chExt cx="2171600" cy="1014775"/>
          </a:xfrm>
        </p:grpSpPr>
        <p:sp>
          <p:nvSpPr>
            <p:cNvPr id="732" name="Google Shape;732;p31"/>
            <p:cNvSpPr txBox="1"/>
            <p:nvPr/>
          </p:nvSpPr>
          <p:spPr>
            <a:xfrm>
              <a:off x="6549175" y="3119788"/>
              <a:ext cx="18846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Jupiter</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733" name="Google Shape;733;p31"/>
            <p:cNvSpPr txBox="1"/>
            <p:nvPr/>
          </p:nvSpPr>
          <p:spPr>
            <a:xfrm>
              <a:off x="6549175" y="3373763"/>
              <a:ext cx="1884600" cy="76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Jupiter is a gas giant and the biggest planet in the Solar System</a:t>
              </a:r>
              <a:endParaRPr sz="1200">
                <a:solidFill>
                  <a:srgbClr val="434343"/>
                </a:solidFill>
                <a:latin typeface="Roboto"/>
                <a:ea typeface="Roboto"/>
                <a:cs typeface="Roboto"/>
                <a:sym typeface="Roboto"/>
              </a:endParaRPr>
            </a:p>
          </p:txBody>
        </p:sp>
        <p:cxnSp>
          <p:nvCxnSpPr>
            <p:cNvPr id="734" name="Google Shape;734;p31"/>
            <p:cNvCxnSpPr/>
            <p:nvPr/>
          </p:nvCxnSpPr>
          <p:spPr>
            <a:xfrm>
              <a:off x="6262175" y="3251050"/>
              <a:ext cx="1306800" cy="0"/>
            </a:xfrm>
            <a:prstGeom prst="straightConnector1">
              <a:avLst/>
            </a:prstGeom>
            <a:noFill/>
            <a:ln w="9525" cap="flat" cmpd="sng">
              <a:solidFill>
                <a:schemeClr val="accent3"/>
              </a:solidFill>
              <a:prstDash val="dash"/>
              <a:round/>
              <a:headEnd type="none" w="med" len="med"/>
              <a:tailEnd type="none" w="med" len="med"/>
            </a:ln>
          </p:spPr>
        </p:cxnSp>
      </p:grpSp>
      <p:grpSp>
        <p:nvGrpSpPr>
          <p:cNvPr id="735" name="Google Shape;735;p31"/>
          <p:cNvGrpSpPr/>
          <p:nvPr/>
        </p:nvGrpSpPr>
        <p:grpSpPr>
          <a:xfrm>
            <a:off x="5625075" y="1598888"/>
            <a:ext cx="2808700" cy="1014775"/>
            <a:chOff x="5625075" y="1525263"/>
            <a:chExt cx="2808700" cy="1014775"/>
          </a:xfrm>
        </p:grpSpPr>
        <p:sp>
          <p:nvSpPr>
            <p:cNvPr id="736" name="Google Shape;736;p31"/>
            <p:cNvSpPr txBox="1"/>
            <p:nvPr/>
          </p:nvSpPr>
          <p:spPr>
            <a:xfrm>
              <a:off x="6549175" y="1525263"/>
              <a:ext cx="18846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Mars</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737" name="Google Shape;737;p31"/>
            <p:cNvSpPr txBox="1"/>
            <p:nvPr/>
          </p:nvSpPr>
          <p:spPr>
            <a:xfrm>
              <a:off x="6549175" y="1779238"/>
              <a:ext cx="1884600" cy="760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Despite being red, Mars is a cold place full of iron oxide dust</a:t>
              </a:r>
              <a:endParaRPr sz="1200">
                <a:solidFill>
                  <a:srgbClr val="434343"/>
                </a:solidFill>
                <a:latin typeface="Roboto"/>
                <a:ea typeface="Roboto"/>
                <a:cs typeface="Roboto"/>
                <a:sym typeface="Roboto"/>
              </a:endParaRPr>
            </a:p>
          </p:txBody>
        </p:sp>
        <p:cxnSp>
          <p:nvCxnSpPr>
            <p:cNvPr id="738" name="Google Shape;738;p31"/>
            <p:cNvCxnSpPr/>
            <p:nvPr/>
          </p:nvCxnSpPr>
          <p:spPr>
            <a:xfrm>
              <a:off x="5625075" y="1656525"/>
              <a:ext cx="1857300" cy="0"/>
            </a:xfrm>
            <a:prstGeom prst="straightConnector1">
              <a:avLst/>
            </a:prstGeom>
            <a:noFill/>
            <a:ln w="9525" cap="flat" cmpd="sng">
              <a:solidFill>
                <a:schemeClr val="accent2"/>
              </a:solidFill>
              <a:prstDash val="dash"/>
              <a:round/>
              <a:headEnd type="none" w="med" len="med"/>
              <a:tailEnd type="none" w="med" len="med"/>
            </a:ln>
          </p:spPr>
        </p:cxn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p32"/>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744" name="Google Shape;744;p32"/>
          <p:cNvGrpSpPr/>
          <p:nvPr/>
        </p:nvGrpSpPr>
        <p:grpSpPr>
          <a:xfrm>
            <a:off x="710275" y="1445175"/>
            <a:ext cx="7723325" cy="548400"/>
            <a:chOff x="710275" y="1371563"/>
            <a:chExt cx="7723325" cy="548400"/>
          </a:xfrm>
        </p:grpSpPr>
        <p:sp>
          <p:nvSpPr>
            <p:cNvPr id="745" name="Google Shape;745;p32"/>
            <p:cNvSpPr txBox="1"/>
            <p:nvPr/>
          </p:nvSpPr>
          <p:spPr>
            <a:xfrm>
              <a:off x="710275" y="1422863"/>
              <a:ext cx="936000" cy="44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Mercury</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746" name="Google Shape;746;p32"/>
            <p:cNvSpPr/>
            <p:nvPr/>
          </p:nvSpPr>
          <p:spPr>
            <a:xfrm>
              <a:off x="2676476" y="1377250"/>
              <a:ext cx="173700" cy="537000"/>
            </a:xfrm>
            <a:prstGeom prst="roundRect">
              <a:avLst>
                <a:gd name="adj" fmla="val 50000"/>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a:off x="3004607" y="1377250"/>
              <a:ext cx="173700" cy="537000"/>
            </a:xfrm>
            <a:prstGeom prst="roundRect">
              <a:avLst>
                <a:gd name="adj" fmla="val 50000"/>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2"/>
            <p:cNvSpPr/>
            <p:nvPr/>
          </p:nvSpPr>
          <p:spPr>
            <a:xfrm>
              <a:off x="3332739" y="1377250"/>
              <a:ext cx="173700" cy="537000"/>
            </a:xfrm>
            <a:prstGeom prst="roundRect">
              <a:avLst>
                <a:gd name="adj" fmla="val 50000"/>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2"/>
            <p:cNvSpPr/>
            <p:nvPr/>
          </p:nvSpPr>
          <p:spPr>
            <a:xfrm>
              <a:off x="3660870" y="1377250"/>
              <a:ext cx="173700" cy="537000"/>
            </a:xfrm>
            <a:prstGeom prst="roundRect">
              <a:avLst>
                <a:gd name="adj" fmla="val 50000"/>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2"/>
            <p:cNvSpPr/>
            <p:nvPr/>
          </p:nvSpPr>
          <p:spPr>
            <a:xfrm>
              <a:off x="3989001" y="1377250"/>
              <a:ext cx="173700" cy="537000"/>
            </a:xfrm>
            <a:prstGeom prst="roundRect">
              <a:avLst>
                <a:gd name="adj" fmla="val 50000"/>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2"/>
            <p:cNvSpPr/>
            <p:nvPr/>
          </p:nvSpPr>
          <p:spPr>
            <a:xfrm>
              <a:off x="4317133" y="1377250"/>
              <a:ext cx="173700" cy="537000"/>
            </a:xfrm>
            <a:prstGeom prst="roundRect">
              <a:avLst>
                <a:gd name="adj" fmla="val 50000"/>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2"/>
            <p:cNvSpPr/>
            <p:nvPr/>
          </p:nvSpPr>
          <p:spPr>
            <a:xfrm>
              <a:off x="4645264" y="1377250"/>
              <a:ext cx="173700" cy="537000"/>
            </a:xfrm>
            <a:prstGeom prst="roundRect">
              <a:avLst>
                <a:gd name="adj" fmla="val 50000"/>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2"/>
            <p:cNvSpPr/>
            <p:nvPr/>
          </p:nvSpPr>
          <p:spPr>
            <a:xfrm>
              <a:off x="4973395" y="1377250"/>
              <a:ext cx="173700" cy="537000"/>
            </a:xfrm>
            <a:prstGeom prst="roundRect">
              <a:avLst>
                <a:gd name="adj" fmla="val 50000"/>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a:off x="5301526" y="1377250"/>
              <a:ext cx="173700" cy="537000"/>
            </a:xfrm>
            <a:prstGeom prst="roundRect">
              <a:avLst>
                <a:gd name="adj" fmla="val 50000"/>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a:off x="5629658" y="1377250"/>
              <a:ext cx="173700" cy="537000"/>
            </a:xfrm>
            <a:prstGeom prst="roundRect">
              <a:avLst>
                <a:gd name="adj" fmla="val 50000"/>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2"/>
            <p:cNvSpPr txBox="1"/>
            <p:nvPr/>
          </p:nvSpPr>
          <p:spPr>
            <a:xfrm>
              <a:off x="6043438" y="1430950"/>
              <a:ext cx="6639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1"/>
                  </a:solidFill>
                  <a:latin typeface="Fira Sans Extra Condensed Medium"/>
                  <a:ea typeface="Fira Sans Extra Condensed Medium"/>
                  <a:cs typeface="Fira Sans Extra Condensed Medium"/>
                  <a:sym typeface="Fira Sans Extra Condensed Medium"/>
                </a:rPr>
                <a:t>5</a:t>
              </a:r>
              <a:r>
                <a:rPr lang="en" sz="1800">
                  <a:solidFill>
                    <a:schemeClr val="accent1"/>
                  </a:solidFill>
                  <a:latin typeface="Fira Sans Extra Condensed"/>
                  <a:ea typeface="Fira Sans Extra Condensed"/>
                  <a:cs typeface="Fira Sans Extra Condensed"/>
                  <a:sym typeface="Fira Sans Extra Condensed"/>
                </a:rPr>
                <a:t>/10</a:t>
              </a:r>
              <a:endParaRPr sz="1800">
                <a:solidFill>
                  <a:schemeClr val="accent1"/>
                </a:solidFill>
                <a:latin typeface="Fira Sans Extra Condensed"/>
                <a:ea typeface="Fira Sans Extra Condensed"/>
                <a:cs typeface="Fira Sans Extra Condensed"/>
                <a:sym typeface="Fira Sans Extra Condensed"/>
              </a:endParaRPr>
            </a:p>
          </p:txBody>
        </p:sp>
        <p:sp>
          <p:nvSpPr>
            <p:cNvPr id="757" name="Google Shape;757;p32"/>
            <p:cNvSpPr txBox="1"/>
            <p:nvPr/>
          </p:nvSpPr>
          <p:spPr>
            <a:xfrm>
              <a:off x="6774600" y="1371563"/>
              <a:ext cx="16590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Mercury is the closest to the Sun</a:t>
              </a:r>
              <a:endParaRPr sz="1200">
                <a:solidFill>
                  <a:srgbClr val="434343"/>
                </a:solidFill>
                <a:latin typeface="Roboto"/>
                <a:ea typeface="Roboto"/>
                <a:cs typeface="Roboto"/>
                <a:sym typeface="Roboto"/>
              </a:endParaRPr>
            </a:p>
          </p:txBody>
        </p:sp>
        <p:cxnSp>
          <p:nvCxnSpPr>
            <p:cNvPr id="758" name="Google Shape;758;p32"/>
            <p:cNvCxnSpPr>
              <a:stCxn id="745" idx="3"/>
            </p:cNvCxnSpPr>
            <p:nvPr/>
          </p:nvCxnSpPr>
          <p:spPr>
            <a:xfrm>
              <a:off x="1646275" y="1645763"/>
              <a:ext cx="780300" cy="0"/>
            </a:xfrm>
            <a:prstGeom prst="straightConnector1">
              <a:avLst/>
            </a:prstGeom>
            <a:noFill/>
            <a:ln w="9525" cap="flat" cmpd="sng">
              <a:solidFill>
                <a:schemeClr val="accent1"/>
              </a:solidFill>
              <a:prstDash val="solid"/>
              <a:round/>
              <a:headEnd type="none" w="med" len="med"/>
              <a:tailEnd type="none" w="med" len="med"/>
            </a:ln>
          </p:spPr>
        </p:cxnSp>
      </p:grpSp>
      <p:grpSp>
        <p:nvGrpSpPr>
          <p:cNvPr id="759" name="Google Shape;759;p32"/>
          <p:cNvGrpSpPr/>
          <p:nvPr/>
        </p:nvGrpSpPr>
        <p:grpSpPr>
          <a:xfrm>
            <a:off x="710275" y="2271022"/>
            <a:ext cx="7723325" cy="548400"/>
            <a:chOff x="710275" y="2161004"/>
            <a:chExt cx="7723325" cy="548400"/>
          </a:xfrm>
        </p:grpSpPr>
        <p:sp>
          <p:nvSpPr>
            <p:cNvPr id="760" name="Google Shape;760;p32"/>
            <p:cNvSpPr txBox="1"/>
            <p:nvPr/>
          </p:nvSpPr>
          <p:spPr>
            <a:xfrm>
              <a:off x="710275" y="2212304"/>
              <a:ext cx="936000" cy="44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Venus</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761" name="Google Shape;761;p32"/>
            <p:cNvSpPr/>
            <p:nvPr/>
          </p:nvSpPr>
          <p:spPr>
            <a:xfrm>
              <a:off x="2676476" y="2166692"/>
              <a:ext cx="173700" cy="537000"/>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2"/>
            <p:cNvSpPr/>
            <p:nvPr/>
          </p:nvSpPr>
          <p:spPr>
            <a:xfrm>
              <a:off x="3004607" y="2166692"/>
              <a:ext cx="173700" cy="537000"/>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2"/>
            <p:cNvSpPr/>
            <p:nvPr/>
          </p:nvSpPr>
          <p:spPr>
            <a:xfrm>
              <a:off x="3332739" y="2166692"/>
              <a:ext cx="173700" cy="537000"/>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2"/>
            <p:cNvSpPr/>
            <p:nvPr/>
          </p:nvSpPr>
          <p:spPr>
            <a:xfrm>
              <a:off x="3660870" y="2166692"/>
              <a:ext cx="173700" cy="537000"/>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a:off x="3989001" y="2166692"/>
              <a:ext cx="173700" cy="537000"/>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a:off x="4317133" y="2166692"/>
              <a:ext cx="173700" cy="537000"/>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a:off x="4645264" y="2166692"/>
              <a:ext cx="173700" cy="537000"/>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p:nvPr/>
          </p:nvSpPr>
          <p:spPr>
            <a:xfrm>
              <a:off x="4973395" y="2166692"/>
              <a:ext cx="173700" cy="537000"/>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2"/>
            <p:cNvSpPr/>
            <p:nvPr/>
          </p:nvSpPr>
          <p:spPr>
            <a:xfrm>
              <a:off x="5301526" y="2166692"/>
              <a:ext cx="173700" cy="537000"/>
            </a:xfrm>
            <a:prstGeom prst="roundRect">
              <a:avLst>
                <a:gd name="adj" fmla="val 50000"/>
              </a:avLst>
            </a:prstGeom>
            <a:solidFill>
              <a:srgbClr val="FF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2"/>
            <p:cNvSpPr/>
            <p:nvPr/>
          </p:nvSpPr>
          <p:spPr>
            <a:xfrm>
              <a:off x="5629658" y="2166692"/>
              <a:ext cx="173700" cy="537000"/>
            </a:xfrm>
            <a:prstGeom prst="roundRect">
              <a:avLst>
                <a:gd name="adj" fmla="val 50000"/>
              </a:avLst>
            </a:prstGeom>
            <a:solidFill>
              <a:srgbClr val="FFFFFF"/>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txBox="1"/>
            <p:nvPr/>
          </p:nvSpPr>
          <p:spPr>
            <a:xfrm>
              <a:off x="6043438" y="2220392"/>
              <a:ext cx="6639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2"/>
                  </a:solidFill>
                  <a:latin typeface="Fira Sans Extra Condensed Medium"/>
                  <a:ea typeface="Fira Sans Extra Condensed Medium"/>
                  <a:cs typeface="Fira Sans Extra Condensed Medium"/>
                  <a:sym typeface="Fira Sans Extra Condensed Medium"/>
                </a:rPr>
                <a:t>8</a:t>
              </a:r>
              <a:r>
                <a:rPr lang="en" sz="1800">
                  <a:solidFill>
                    <a:schemeClr val="accent2"/>
                  </a:solidFill>
                  <a:latin typeface="Fira Sans Extra Condensed"/>
                  <a:ea typeface="Fira Sans Extra Condensed"/>
                  <a:cs typeface="Fira Sans Extra Condensed"/>
                  <a:sym typeface="Fira Sans Extra Condensed"/>
                </a:rPr>
                <a:t>/10</a:t>
              </a:r>
              <a:endParaRPr sz="2000">
                <a:solidFill>
                  <a:schemeClr val="accent2"/>
                </a:solidFill>
                <a:latin typeface="Fira Sans Extra Condensed Medium"/>
                <a:ea typeface="Fira Sans Extra Condensed Medium"/>
                <a:cs typeface="Fira Sans Extra Condensed Medium"/>
                <a:sym typeface="Fira Sans Extra Condensed Medium"/>
              </a:endParaRPr>
            </a:p>
          </p:txBody>
        </p:sp>
        <p:sp>
          <p:nvSpPr>
            <p:cNvPr id="772" name="Google Shape;772;p32"/>
            <p:cNvSpPr txBox="1"/>
            <p:nvPr/>
          </p:nvSpPr>
          <p:spPr>
            <a:xfrm>
              <a:off x="6774600" y="2161004"/>
              <a:ext cx="16590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Venus is the second planet from the Sun</a:t>
              </a:r>
              <a:endParaRPr sz="1200">
                <a:solidFill>
                  <a:srgbClr val="434343"/>
                </a:solidFill>
                <a:latin typeface="Roboto"/>
                <a:ea typeface="Roboto"/>
                <a:cs typeface="Roboto"/>
                <a:sym typeface="Roboto"/>
              </a:endParaRPr>
            </a:p>
          </p:txBody>
        </p:sp>
        <p:cxnSp>
          <p:nvCxnSpPr>
            <p:cNvPr id="773" name="Google Shape;773;p32"/>
            <p:cNvCxnSpPr/>
            <p:nvPr/>
          </p:nvCxnSpPr>
          <p:spPr>
            <a:xfrm>
              <a:off x="1646275" y="2435188"/>
              <a:ext cx="780300" cy="0"/>
            </a:xfrm>
            <a:prstGeom prst="straightConnector1">
              <a:avLst/>
            </a:prstGeom>
            <a:noFill/>
            <a:ln w="9525" cap="flat" cmpd="sng">
              <a:solidFill>
                <a:schemeClr val="accent2"/>
              </a:solidFill>
              <a:prstDash val="solid"/>
              <a:round/>
              <a:headEnd type="none" w="med" len="med"/>
              <a:tailEnd type="none" w="med" len="med"/>
            </a:ln>
          </p:spPr>
        </p:cxnSp>
      </p:grpSp>
      <p:grpSp>
        <p:nvGrpSpPr>
          <p:cNvPr id="774" name="Google Shape;774;p32"/>
          <p:cNvGrpSpPr/>
          <p:nvPr/>
        </p:nvGrpSpPr>
        <p:grpSpPr>
          <a:xfrm>
            <a:off x="710275" y="3096868"/>
            <a:ext cx="7723325" cy="548400"/>
            <a:chOff x="710275" y="2950446"/>
            <a:chExt cx="7723325" cy="548400"/>
          </a:xfrm>
        </p:grpSpPr>
        <p:sp>
          <p:nvSpPr>
            <p:cNvPr id="775" name="Google Shape;775;p32"/>
            <p:cNvSpPr txBox="1"/>
            <p:nvPr/>
          </p:nvSpPr>
          <p:spPr>
            <a:xfrm>
              <a:off x="710275" y="3001746"/>
              <a:ext cx="936000" cy="44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Earth</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776" name="Google Shape;776;p32"/>
            <p:cNvSpPr/>
            <p:nvPr/>
          </p:nvSpPr>
          <p:spPr>
            <a:xfrm>
              <a:off x="2676476" y="2956133"/>
              <a:ext cx="173700" cy="537000"/>
            </a:xfrm>
            <a:prstGeom prst="roundRect">
              <a:avLst>
                <a:gd name="adj" fmla="val 5000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3004607" y="2956133"/>
              <a:ext cx="173700" cy="537000"/>
            </a:xfrm>
            <a:prstGeom prst="roundRect">
              <a:avLst>
                <a:gd name="adj" fmla="val 5000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3332739" y="2956133"/>
              <a:ext cx="173700" cy="537000"/>
            </a:xfrm>
            <a:prstGeom prst="roundRect">
              <a:avLst>
                <a:gd name="adj" fmla="val 5000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3660870" y="2956133"/>
              <a:ext cx="173700" cy="537000"/>
            </a:xfrm>
            <a:prstGeom prst="roundRect">
              <a:avLst>
                <a:gd name="adj" fmla="val 5000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3989001" y="2956133"/>
              <a:ext cx="173700" cy="537000"/>
            </a:xfrm>
            <a:prstGeom prst="roundRect">
              <a:avLst>
                <a:gd name="adj" fmla="val 50000"/>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2"/>
            <p:cNvSpPr/>
            <p:nvPr/>
          </p:nvSpPr>
          <p:spPr>
            <a:xfrm>
              <a:off x="4317133" y="2956133"/>
              <a:ext cx="173700" cy="537000"/>
            </a:xfrm>
            <a:prstGeom prst="roundRect">
              <a:avLst>
                <a:gd name="adj" fmla="val 50000"/>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2"/>
            <p:cNvSpPr/>
            <p:nvPr/>
          </p:nvSpPr>
          <p:spPr>
            <a:xfrm>
              <a:off x="4645264" y="2956133"/>
              <a:ext cx="173700" cy="537000"/>
            </a:xfrm>
            <a:prstGeom prst="roundRect">
              <a:avLst>
                <a:gd name="adj" fmla="val 50000"/>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4973395" y="2956133"/>
              <a:ext cx="173700" cy="537000"/>
            </a:xfrm>
            <a:prstGeom prst="roundRect">
              <a:avLst>
                <a:gd name="adj" fmla="val 50000"/>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5301526" y="2956133"/>
              <a:ext cx="173700" cy="537000"/>
            </a:xfrm>
            <a:prstGeom prst="roundRect">
              <a:avLst>
                <a:gd name="adj" fmla="val 50000"/>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5629658" y="2956133"/>
              <a:ext cx="173700" cy="537000"/>
            </a:xfrm>
            <a:prstGeom prst="roundRect">
              <a:avLst>
                <a:gd name="adj" fmla="val 50000"/>
              </a:avLst>
            </a:prstGeom>
            <a:solidFill>
              <a:srgbClr val="FFFFFF"/>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txBox="1"/>
            <p:nvPr/>
          </p:nvSpPr>
          <p:spPr>
            <a:xfrm>
              <a:off x="6043438" y="3009833"/>
              <a:ext cx="6639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3"/>
                  </a:solidFill>
                  <a:latin typeface="Fira Sans Extra Condensed Medium"/>
                  <a:ea typeface="Fira Sans Extra Condensed Medium"/>
                  <a:cs typeface="Fira Sans Extra Condensed Medium"/>
                  <a:sym typeface="Fira Sans Extra Condensed Medium"/>
                </a:rPr>
                <a:t>4</a:t>
              </a:r>
              <a:r>
                <a:rPr lang="en" sz="1800">
                  <a:solidFill>
                    <a:schemeClr val="accent3"/>
                  </a:solidFill>
                  <a:latin typeface="Fira Sans Extra Condensed"/>
                  <a:ea typeface="Fira Sans Extra Condensed"/>
                  <a:cs typeface="Fira Sans Extra Condensed"/>
                  <a:sym typeface="Fira Sans Extra Condensed"/>
                </a:rPr>
                <a:t>/10</a:t>
              </a:r>
              <a:endParaRPr sz="2000">
                <a:solidFill>
                  <a:schemeClr val="accent3"/>
                </a:solidFill>
                <a:latin typeface="Fira Sans Extra Condensed Medium"/>
                <a:ea typeface="Fira Sans Extra Condensed Medium"/>
                <a:cs typeface="Fira Sans Extra Condensed Medium"/>
                <a:sym typeface="Fira Sans Extra Condensed Medium"/>
              </a:endParaRPr>
            </a:p>
          </p:txBody>
        </p:sp>
        <p:sp>
          <p:nvSpPr>
            <p:cNvPr id="787" name="Google Shape;787;p32"/>
            <p:cNvSpPr txBox="1"/>
            <p:nvPr/>
          </p:nvSpPr>
          <p:spPr>
            <a:xfrm>
              <a:off x="6774600" y="2950446"/>
              <a:ext cx="16590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Planet Earth is the only one with life</a:t>
              </a:r>
              <a:endParaRPr sz="1200">
                <a:solidFill>
                  <a:srgbClr val="434343"/>
                </a:solidFill>
                <a:latin typeface="Roboto"/>
                <a:ea typeface="Roboto"/>
                <a:cs typeface="Roboto"/>
                <a:sym typeface="Roboto"/>
              </a:endParaRPr>
            </a:p>
          </p:txBody>
        </p:sp>
        <p:cxnSp>
          <p:nvCxnSpPr>
            <p:cNvPr id="788" name="Google Shape;788;p32"/>
            <p:cNvCxnSpPr/>
            <p:nvPr/>
          </p:nvCxnSpPr>
          <p:spPr>
            <a:xfrm>
              <a:off x="1646275" y="3224638"/>
              <a:ext cx="780300" cy="0"/>
            </a:xfrm>
            <a:prstGeom prst="straightConnector1">
              <a:avLst/>
            </a:prstGeom>
            <a:noFill/>
            <a:ln w="9525" cap="flat" cmpd="sng">
              <a:solidFill>
                <a:schemeClr val="accent3"/>
              </a:solidFill>
              <a:prstDash val="solid"/>
              <a:round/>
              <a:headEnd type="none" w="med" len="med"/>
              <a:tailEnd type="none" w="med" len="med"/>
            </a:ln>
          </p:spPr>
        </p:cxnSp>
      </p:grpSp>
      <p:grpSp>
        <p:nvGrpSpPr>
          <p:cNvPr id="789" name="Google Shape;789;p32"/>
          <p:cNvGrpSpPr/>
          <p:nvPr/>
        </p:nvGrpSpPr>
        <p:grpSpPr>
          <a:xfrm>
            <a:off x="710275" y="3922715"/>
            <a:ext cx="7723326" cy="548400"/>
            <a:chOff x="710275" y="3739888"/>
            <a:chExt cx="7723326" cy="548400"/>
          </a:xfrm>
        </p:grpSpPr>
        <p:sp>
          <p:nvSpPr>
            <p:cNvPr id="790" name="Google Shape;790;p32"/>
            <p:cNvSpPr txBox="1"/>
            <p:nvPr/>
          </p:nvSpPr>
          <p:spPr>
            <a:xfrm>
              <a:off x="710275" y="3791188"/>
              <a:ext cx="936000" cy="445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5"/>
                  </a:solidFill>
                  <a:latin typeface="Fira Sans Extra Condensed Medium"/>
                  <a:ea typeface="Fira Sans Extra Condensed Medium"/>
                  <a:cs typeface="Fira Sans Extra Condensed Medium"/>
                  <a:sym typeface="Fira Sans Extra Condensed Medium"/>
                </a:rPr>
                <a:t>Mars</a:t>
              </a:r>
              <a:endParaRPr sz="1700">
                <a:solidFill>
                  <a:schemeClr val="accent5"/>
                </a:solidFill>
                <a:latin typeface="Fira Sans Extra Condensed Medium"/>
                <a:ea typeface="Fira Sans Extra Condensed Medium"/>
                <a:cs typeface="Fira Sans Extra Condensed Medium"/>
                <a:sym typeface="Fira Sans Extra Condensed Medium"/>
              </a:endParaRPr>
            </a:p>
          </p:txBody>
        </p:sp>
        <p:sp>
          <p:nvSpPr>
            <p:cNvPr id="791" name="Google Shape;791;p32"/>
            <p:cNvSpPr/>
            <p:nvPr/>
          </p:nvSpPr>
          <p:spPr>
            <a:xfrm>
              <a:off x="2676476" y="3745575"/>
              <a:ext cx="173700" cy="5370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2"/>
            <p:cNvSpPr/>
            <p:nvPr/>
          </p:nvSpPr>
          <p:spPr>
            <a:xfrm>
              <a:off x="3004607" y="3745575"/>
              <a:ext cx="173700" cy="5370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2"/>
            <p:cNvSpPr/>
            <p:nvPr/>
          </p:nvSpPr>
          <p:spPr>
            <a:xfrm>
              <a:off x="3332739" y="3745575"/>
              <a:ext cx="173700" cy="5370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2"/>
            <p:cNvSpPr/>
            <p:nvPr/>
          </p:nvSpPr>
          <p:spPr>
            <a:xfrm>
              <a:off x="3660870" y="3745575"/>
              <a:ext cx="173700" cy="5370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2"/>
            <p:cNvSpPr/>
            <p:nvPr/>
          </p:nvSpPr>
          <p:spPr>
            <a:xfrm>
              <a:off x="3989001" y="3745575"/>
              <a:ext cx="173700" cy="5370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2"/>
            <p:cNvSpPr/>
            <p:nvPr/>
          </p:nvSpPr>
          <p:spPr>
            <a:xfrm>
              <a:off x="4317133" y="3745575"/>
              <a:ext cx="173700" cy="5370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2"/>
            <p:cNvSpPr/>
            <p:nvPr/>
          </p:nvSpPr>
          <p:spPr>
            <a:xfrm>
              <a:off x="4645264" y="3745575"/>
              <a:ext cx="173700" cy="537000"/>
            </a:xfrm>
            <a:prstGeom prst="roundRect">
              <a:avLst>
                <a:gd name="adj" fmla="val 50000"/>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2"/>
            <p:cNvSpPr/>
            <p:nvPr/>
          </p:nvSpPr>
          <p:spPr>
            <a:xfrm>
              <a:off x="4973395" y="3745575"/>
              <a:ext cx="173700" cy="5370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2"/>
            <p:cNvSpPr/>
            <p:nvPr/>
          </p:nvSpPr>
          <p:spPr>
            <a:xfrm>
              <a:off x="5301526" y="3745575"/>
              <a:ext cx="173700" cy="5370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2"/>
            <p:cNvSpPr/>
            <p:nvPr/>
          </p:nvSpPr>
          <p:spPr>
            <a:xfrm>
              <a:off x="5629658" y="3745575"/>
              <a:ext cx="173700" cy="537000"/>
            </a:xfrm>
            <a:prstGeom prst="roundRect">
              <a:avLst>
                <a:gd name="adj" fmla="val 50000"/>
              </a:avLst>
            </a:prstGeom>
            <a:solidFill>
              <a:srgbClr val="FFFFFF"/>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2"/>
            <p:cNvSpPr txBox="1"/>
            <p:nvPr/>
          </p:nvSpPr>
          <p:spPr>
            <a:xfrm>
              <a:off x="6043438" y="3799275"/>
              <a:ext cx="663900" cy="42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5"/>
                  </a:solidFill>
                  <a:latin typeface="Fira Sans Extra Condensed Medium"/>
                  <a:ea typeface="Fira Sans Extra Condensed Medium"/>
                  <a:cs typeface="Fira Sans Extra Condensed Medium"/>
                  <a:sym typeface="Fira Sans Extra Condensed Medium"/>
                </a:rPr>
                <a:t>7</a:t>
              </a:r>
              <a:r>
                <a:rPr lang="en" sz="1800">
                  <a:solidFill>
                    <a:schemeClr val="accent5"/>
                  </a:solidFill>
                  <a:latin typeface="Fira Sans Extra Condensed"/>
                  <a:ea typeface="Fira Sans Extra Condensed"/>
                  <a:cs typeface="Fira Sans Extra Condensed"/>
                  <a:sym typeface="Fira Sans Extra Condensed"/>
                </a:rPr>
                <a:t>/10</a:t>
              </a:r>
              <a:endParaRPr sz="2000">
                <a:solidFill>
                  <a:schemeClr val="accent5"/>
                </a:solidFill>
                <a:latin typeface="Fira Sans Extra Condensed Medium"/>
                <a:ea typeface="Fira Sans Extra Condensed Medium"/>
                <a:cs typeface="Fira Sans Extra Condensed Medium"/>
                <a:sym typeface="Fira Sans Extra Condensed Medium"/>
              </a:endParaRPr>
            </a:p>
          </p:txBody>
        </p:sp>
        <p:sp>
          <p:nvSpPr>
            <p:cNvPr id="802" name="Google Shape;802;p32"/>
            <p:cNvSpPr txBox="1"/>
            <p:nvPr/>
          </p:nvSpPr>
          <p:spPr>
            <a:xfrm>
              <a:off x="6774601" y="3739888"/>
              <a:ext cx="16590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Mars is a cold place full of iron oxide dust</a:t>
              </a:r>
              <a:endParaRPr sz="1200">
                <a:solidFill>
                  <a:srgbClr val="434343"/>
                </a:solidFill>
                <a:latin typeface="Roboto"/>
                <a:ea typeface="Roboto"/>
                <a:cs typeface="Roboto"/>
                <a:sym typeface="Roboto"/>
              </a:endParaRPr>
            </a:p>
          </p:txBody>
        </p:sp>
        <p:cxnSp>
          <p:nvCxnSpPr>
            <p:cNvPr id="803" name="Google Shape;803;p32"/>
            <p:cNvCxnSpPr/>
            <p:nvPr/>
          </p:nvCxnSpPr>
          <p:spPr>
            <a:xfrm>
              <a:off x="1646275" y="4014088"/>
              <a:ext cx="780300" cy="0"/>
            </a:xfrm>
            <a:prstGeom prst="straightConnector1">
              <a:avLst/>
            </a:prstGeom>
            <a:noFill/>
            <a:ln w="9525" cap="flat" cmpd="sng">
              <a:solidFill>
                <a:schemeClr val="accent5"/>
              </a:solidFill>
              <a:prstDash val="solid"/>
              <a:round/>
              <a:headEnd type="none" w="med" len="med"/>
              <a:tailEnd type="none" w="med" len="med"/>
            </a:ln>
          </p:spPr>
        </p:cxn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grpSp>
        <p:nvGrpSpPr>
          <p:cNvPr id="808" name="Google Shape;808;p33"/>
          <p:cNvGrpSpPr/>
          <p:nvPr/>
        </p:nvGrpSpPr>
        <p:grpSpPr>
          <a:xfrm>
            <a:off x="1253489" y="1529425"/>
            <a:ext cx="4751575" cy="3086052"/>
            <a:chOff x="1761914" y="1300550"/>
            <a:chExt cx="4751575" cy="3086052"/>
          </a:xfrm>
        </p:grpSpPr>
        <p:cxnSp>
          <p:nvCxnSpPr>
            <p:cNvPr id="809" name="Google Shape;809;p33"/>
            <p:cNvCxnSpPr/>
            <p:nvPr/>
          </p:nvCxnSpPr>
          <p:spPr>
            <a:xfrm>
              <a:off x="2119400" y="1300550"/>
              <a:ext cx="0" cy="2772600"/>
            </a:xfrm>
            <a:prstGeom prst="straightConnector1">
              <a:avLst/>
            </a:prstGeom>
            <a:noFill/>
            <a:ln w="9525" cap="flat" cmpd="sng">
              <a:solidFill>
                <a:srgbClr val="D9D9D9"/>
              </a:solidFill>
              <a:prstDash val="dash"/>
              <a:round/>
              <a:headEnd type="none" w="med" len="med"/>
              <a:tailEnd type="none" w="med" len="med"/>
            </a:ln>
          </p:spPr>
        </p:cxnSp>
        <p:cxnSp>
          <p:nvCxnSpPr>
            <p:cNvPr id="810" name="Google Shape;810;p33"/>
            <p:cNvCxnSpPr/>
            <p:nvPr/>
          </p:nvCxnSpPr>
          <p:spPr>
            <a:xfrm>
              <a:off x="2922738" y="1300550"/>
              <a:ext cx="0" cy="2772600"/>
            </a:xfrm>
            <a:prstGeom prst="straightConnector1">
              <a:avLst/>
            </a:prstGeom>
            <a:noFill/>
            <a:ln w="9525" cap="flat" cmpd="sng">
              <a:solidFill>
                <a:srgbClr val="D9D9D9"/>
              </a:solidFill>
              <a:prstDash val="dash"/>
              <a:round/>
              <a:headEnd type="none" w="med" len="med"/>
              <a:tailEnd type="none" w="med" len="med"/>
            </a:ln>
          </p:spPr>
        </p:cxnSp>
        <p:cxnSp>
          <p:nvCxnSpPr>
            <p:cNvPr id="811" name="Google Shape;811;p33"/>
            <p:cNvCxnSpPr/>
            <p:nvPr/>
          </p:nvCxnSpPr>
          <p:spPr>
            <a:xfrm>
              <a:off x="3734378" y="1300550"/>
              <a:ext cx="0" cy="2772600"/>
            </a:xfrm>
            <a:prstGeom prst="straightConnector1">
              <a:avLst/>
            </a:prstGeom>
            <a:noFill/>
            <a:ln w="9525" cap="flat" cmpd="sng">
              <a:solidFill>
                <a:srgbClr val="D9D9D9"/>
              </a:solidFill>
              <a:prstDash val="dash"/>
              <a:round/>
              <a:headEnd type="none" w="med" len="med"/>
              <a:tailEnd type="none" w="med" len="med"/>
            </a:ln>
          </p:spPr>
        </p:cxnSp>
        <p:cxnSp>
          <p:nvCxnSpPr>
            <p:cNvPr id="812" name="Google Shape;812;p33"/>
            <p:cNvCxnSpPr/>
            <p:nvPr/>
          </p:nvCxnSpPr>
          <p:spPr>
            <a:xfrm>
              <a:off x="4546019" y="1300550"/>
              <a:ext cx="0" cy="2772600"/>
            </a:xfrm>
            <a:prstGeom prst="straightConnector1">
              <a:avLst/>
            </a:prstGeom>
            <a:noFill/>
            <a:ln w="9525" cap="flat" cmpd="sng">
              <a:solidFill>
                <a:srgbClr val="D9D9D9"/>
              </a:solidFill>
              <a:prstDash val="dash"/>
              <a:round/>
              <a:headEnd type="none" w="med" len="med"/>
              <a:tailEnd type="none" w="med" len="med"/>
            </a:ln>
          </p:spPr>
        </p:cxnSp>
        <p:cxnSp>
          <p:nvCxnSpPr>
            <p:cNvPr id="813" name="Google Shape;813;p33"/>
            <p:cNvCxnSpPr/>
            <p:nvPr/>
          </p:nvCxnSpPr>
          <p:spPr>
            <a:xfrm>
              <a:off x="5357660" y="1300550"/>
              <a:ext cx="0" cy="2772600"/>
            </a:xfrm>
            <a:prstGeom prst="straightConnector1">
              <a:avLst/>
            </a:prstGeom>
            <a:noFill/>
            <a:ln w="9525" cap="flat" cmpd="sng">
              <a:solidFill>
                <a:srgbClr val="D9D9D9"/>
              </a:solidFill>
              <a:prstDash val="dash"/>
              <a:round/>
              <a:headEnd type="none" w="med" len="med"/>
              <a:tailEnd type="none" w="med" len="med"/>
            </a:ln>
          </p:spPr>
        </p:cxnSp>
        <p:cxnSp>
          <p:nvCxnSpPr>
            <p:cNvPr id="814" name="Google Shape;814;p33"/>
            <p:cNvCxnSpPr/>
            <p:nvPr/>
          </p:nvCxnSpPr>
          <p:spPr>
            <a:xfrm>
              <a:off x="6169300" y="1300550"/>
              <a:ext cx="0" cy="2772600"/>
            </a:xfrm>
            <a:prstGeom prst="straightConnector1">
              <a:avLst/>
            </a:prstGeom>
            <a:noFill/>
            <a:ln w="9525" cap="flat" cmpd="sng">
              <a:solidFill>
                <a:srgbClr val="D9D9D9"/>
              </a:solidFill>
              <a:prstDash val="dash"/>
              <a:round/>
              <a:headEnd type="none" w="med" len="med"/>
              <a:tailEnd type="none" w="med" len="med"/>
            </a:ln>
          </p:spPr>
        </p:cxnSp>
        <p:sp>
          <p:nvSpPr>
            <p:cNvPr id="815" name="Google Shape;815;p33"/>
            <p:cNvSpPr txBox="1"/>
            <p:nvPr/>
          </p:nvSpPr>
          <p:spPr>
            <a:xfrm>
              <a:off x="2571889" y="4149302"/>
              <a:ext cx="701700" cy="23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10</a:t>
              </a:r>
              <a:endParaRPr sz="1200">
                <a:solidFill>
                  <a:srgbClr val="434343"/>
                </a:solidFill>
                <a:latin typeface="Roboto"/>
                <a:ea typeface="Roboto"/>
                <a:cs typeface="Roboto"/>
                <a:sym typeface="Roboto"/>
              </a:endParaRPr>
            </a:p>
          </p:txBody>
        </p:sp>
        <p:sp>
          <p:nvSpPr>
            <p:cNvPr id="816" name="Google Shape;816;p33"/>
            <p:cNvSpPr txBox="1"/>
            <p:nvPr/>
          </p:nvSpPr>
          <p:spPr>
            <a:xfrm>
              <a:off x="3381864" y="4149302"/>
              <a:ext cx="701700" cy="23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15</a:t>
              </a:r>
              <a:endParaRPr sz="1200">
                <a:solidFill>
                  <a:srgbClr val="434343"/>
                </a:solidFill>
                <a:latin typeface="Roboto"/>
                <a:ea typeface="Roboto"/>
                <a:cs typeface="Roboto"/>
                <a:sym typeface="Roboto"/>
              </a:endParaRPr>
            </a:p>
          </p:txBody>
        </p:sp>
        <p:sp>
          <p:nvSpPr>
            <p:cNvPr id="817" name="Google Shape;817;p33"/>
            <p:cNvSpPr txBox="1"/>
            <p:nvPr/>
          </p:nvSpPr>
          <p:spPr>
            <a:xfrm>
              <a:off x="4191839" y="4149302"/>
              <a:ext cx="701700" cy="23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20</a:t>
              </a:r>
              <a:endParaRPr sz="1200">
                <a:solidFill>
                  <a:srgbClr val="434343"/>
                </a:solidFill>
                <a:latin typeface="Roboto"/>
                <a:ea typeface="Roboto"/>
                <a:cs typeface="Roboto"/>
                <a:sym typeface="Roboto"/>
              </a:endParaRPr>
            </a:p>
          </p:txBody>
        </p:sp>
        <p:sp>
          <p:nvSpPr>
            <p:cNvPr id="818" name="Google Shape;818;p33"/>
            <p:cNvSpPr txBox="1"/>
            <p:nvPr/>
          </p:nvSpPr>
          <p:spPr>
            <a:xfrm>
              <a:off x="5001814" y="4149302"/>
              <a:ext cx="701700" cy="23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25</a:t>
              </a:r>
              <a:endParaRPr sz="1200">
                <a:solidFill>
                  <a:srgbClr val="434343"/>
                </a:solidFill>
                <a:latin typeface="Roboto"/>
                <a:ea typeface="Roboto"/>
                <a:cs typeface="Roboto"/>
                <a:sym typeface="Roboto"/>
              </a:endParaRPr>
            </a:p>
          </p:txBody>
        </p:sp>
        <p:sp>
          <p:nvSpPr>
            <p:cNvPr id="819" name="Google Shape;819;p33"/>
            <p:cNvSpPr txBox="1"/>
            <p:nvPr/>
          </p:nvSpPr>
          <p:spPr>
            <a:xfrm>
              <a:off x="5811789" y="4149302"/>
              <a:ext cx="701700" cy="23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30</a:t>
              </a:r>
              <a:endParaRPr sz="1200">
                <a:solidFill>
                  <a:srgbClr val="434343"/>
                </a:solidFill>
                <a:latin typeface="Roboto"/>
                <a:ea typeface="Roboto"/>
                <a:cs typeface="Roboto"/>
                <a:sym typeface="Roboto"/>
              </a:endParaRPr>
            </a:p>
          </p:txBody>
        </p:sp>
        <p:sp>
          <p:nvSpPr>
            <p:cNvPr id="820" name="Google Shape;820;p33"/>
            <p:cNvSpPr txBox="1"/>
            <p:nvPr/>
          </p:nvSpPr>
          <p:spPr>
            <a:xfrm>
              <a:off x="1761914" y="4149302"/>
              <a:ext cx="701700" cy="23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0</a:t>
              </a:r>
              <a:endParaRPr sz="1200">
                <a:solidFill>
                  <a:srgbClr val="434343"/>
                </a:solidFill>
                <a:latin typeface="Roboto"/>
                <a:ea typeface="Roboto"/>
                <a:cs typeface="Roboto"/>
                <a:sym typeface="Roboto"/>
              </a:endParaRPr>
            </a:p>
          </p:txBody>
        </p:sp>
      </p:grpSp>
      <p:sp>
        <p:nvSpPr>
          <p:cNvPr id="821" name="Google Shape;821;p33"/>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822" name="Google Shape;822;p33"/>
          <p:cNvGrpSpPr/>
          <p:nvPr/>
        </p:nvGrpSpPr>
        <p:grpSpPr>
          <a:xfrm>
            <a:off x="710275" y="1435775"/>
            <a:ext cx="4950604" cy="2714850"/>
            <a:chOff x="710275" y="1240075"/>
            <a:chExt cx="4950604" cy="2714850"/>
          </a:xfrm>
        </p:grpSpPr>
        <p:sp>
          <p:nvSpPr>
            <p:cNvPr id="823" name="Google Shape;823;p33"/>
            <p:cNvSpPr/>
            <p:nvPr/>
          </p:nvSpPr>
          <p:spPr>
            <a:xfrm>
              <a:off x="1605778" y="1240075"/>
              <a:ext cx="1873800" cy="20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3"/>
            <p:cNvSpPr/>
            <p:nvPr/>
          </p:nvSpPr>
          <p:spPr>
            <a:xfrm>
              <a:off x="3595948" y="1240075"/>
              <a:ext cx="2064900" cy="207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3"/>
            <p:cNvSpPr txBox="1"/>
            <p:nvPr/>
          </p:nvSpPr>
          <p:spPr>
            <a:xfrm>
              <a:off x="710275" y="1243375"/>
              <a:ext cx="8955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434343"/>
                  </a:solidFill>
                  <a:latin typeface="Fira Sans Extra Condensed Medium"/>
                  <a:ea typeface="Fira Sans Extra Condensed Medium"/>
                  <a:cs typeface="Fira Sans Extra Condensed Medium"/>
                  <a:sym typeface="Fira Sans Extra Condensed Medium"/>
                </a:rPr>
                <a:t>January</a:t>
              </a:r>
              <a:endParaRPr sz="1500">
                <a:solidFill>
                  <a:srgbClr val="434343"/>
                </a:solidFill>
                <a:latin typeface="Fira Sans Extra Condensed Medium"/>
                <a:ea typeface="Fira Sans Extra Condensed Medium"/>
                <a:cs typeface="Fira Sans Extra Condensed Medium"/>
                <a:sym typeface="Fira Sans Extra Condensed Medium"/>
              </a:endParaRPr>
            </a:p>
          </p:txBody>
        </p:sp>
        <p:sp>
          <p:nvSpPr>
            <p:cNvPr id="826" name="Google Shape;826;p33"/>
            <p:cNvSpPr/>
            <p:nvPr/>
          </p:nvSpPr>
          <p:spPr>
            <a:xfrm>
              <a:off x="1605783" y="1741525"/>
              <a:ext cx="2528100" cy="20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3"/>
            <p:cNvSpPr/>
            <p:nvPr/>
          </p:nvSpPr>
          <p:spPr>
            <a:xfrm>
              <a:off x="4250275" y="1741525"/>
              <a:ext cx="1410600" cy="207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3"/>
            <p:cNvSpPr txBox="1"/>
            <p:nvPr/>
          </p:nvSpPr>
          <p:spPr>
            <a:xfrm>
              <a:off x="710275" y="1744825"/>
              <a:ext cx="8955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434343"/>
                  </a:solidFill>
                  <a:latin typeface="Fira Sans Extra Condensed Medium"/>
                  <a:ea typeface="Fira Sans Extra Condensed Medium"/>
                  <a:cs typeface="Fira Sans Extra Condensed Medium"/>
                  <a:sym typeface="Fira Sans Extra Condensed Medium"/>
                </a:rPr>
                <a:t>February</a:t>
              </a:r>
              <a:endParaRPr sz="1500">
                <a:solidFill>
                  <a:srgbClr val="434343"/>
                </a:solidFill>
                <a:latin typeface="Fira Sans Extra Condensed Medium"/>
                <a:ea typeface="Fira Sans Extra Condensed Medium"/>
                <a:cs typeface="Fira Sans Extra Condensed Medium"/>
                <a:sym typeface="Fira Sans Extra Condensed Medium"/>
              </a:endParaRPr>
            </a:p>
          </p:txBody>
        </p:sp>
        <p:sp>
          <p:nvSpPr>
            <p:cNvPr id="829" name="Google Shape;829;p33"/>
            <p:cNvSpPr/>
            <p:nvPr/>
          </p:nvSpPr>
          <p:spPr>
            <a:xfrm>
              <a:off x="1605775" y="2242975"/>
              <a:ext cx="756300" cy="2076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3"/>
            <p:cNvSpPr/>
            <p:nvPr/>
          </p:nvSpPr>
          <p:spPr>
            <a:xfrm>
              <a:off x="2478479" y="2242975"/>
              <a:ext cx="3182400" cy="207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3"/>
            <p:cNvSpPr txBox="1"/>
            <p:nvPr/>
          </p:nvSpPr>
          <p:spPr>
            <a:xfrm>
              <a:off x="710275" y="2246275"/>
              <a:ext cx="8955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434343"/>
                  </a:solidFill>
                  <a:latin typeface="Fira Sans Extra Condensed Medium"/>
                  <a:ea typeface="Fira Sans Extra Condensed Medium"/>
                  <a:cs typeface="Fira Sans Extra Condensed Medium"/>
                  <a:sym typeface="Fira Sans Extra Condensed Medium"/>
                </a:rPr>
                <a:t>March</a:t>
              </a:r>
              <a:endParaRPr sz="1500">
                <a:solidFill>
                  <a:srgbClr val="434343"/>
                </a:solidFill>
                <a:latin typeface="Fira Sans Extra Condensed Medium"/>
                <a:ea typeface="Fira Sans Extra Condensed Medium"/>
                <a:cs typeface="Fira Sans Extra Condensed Medium"/>
                <a:sym typeface="Fira Sans Extra Condensed Medium"/>
              </a:endParaRPr>
            </a:p>
          </p:txBody>
        </p:sp>
        <p:sp>
          <p:nvSpPr>
            <p:cNvPr id="832" name="Google Shape;832;p33"/>
            <p:cNvSpPr/>
            <p:nvPr/>
          </p:nvSpPr>
          <p:spPr>
            <a:xfrm>
              <a:off x="1605778" y="2744425"/>
              <a:ext cx="1911000" cy="2076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3"/>
            <p:cNvSpPr/>
            <p:nvPr/>
          </p:nvSpPr>
          <p:spPr>
            <a:xfrm>
              <a:off x="3633273" y="2744425"/>
              <a:ext cx="2027400" cy="20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txBox="1"/>
            <p:nvPr/>
          </p:nvSpPr>
          <p:spPr>
            <a:xfrm>
              <a:off x="710275" y="2747725"/>
              <a:ext cx="8955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434343"/>
                  </a:solidFill>
                  <a:latin typeface="Fira Sans Extra Condensed Medium"/>
                  <a:ea typeface="Fira Sans Extra Condensed Medium"/>
                  <a:cs typeface="Fira Sans Extra Condensed Medium"/>
                  <a:sym typeface="Fira Sans Extra Condensed Medium"/>
                </a:rPr>
                <a:t>April</a:t>
              </a:r>
              <a:endParaRPr sz="1500">
                <a:solidFill>
                  <a:srgbClr val="434343"/>
                </a:solidFill>
                <a:latin typeface="Fira Sans Extra Condensed Medium"/>
                <a:ea typeface="Fira Sans Extra Condensed Medium"/>
                <a:cs typeface="Fira Sans Extra Condensed Medium"/>
                <a:sym typeface="Fira Sans Extra Condensed Medium"/>
              </a:endParaRPr>
            </a:p>
          </p:txBody>
        </p:sp>
        <p:sp>
          <p:nvSpPr>
            <p:cNvPr id="835" name="Google Shape;835;p33"/>
            <p:cNvSpPr/>
            <p:nvPr/>
          </p:nvSpPr>
          <p:spPr>
            <a:xfrm>
              <a:off x="1605800" y="3245875"/>
              <a:ext cx="3353400" cy="2076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3"/>
            <p:cNvSpPr/>
            <p:nvPr/>
          </p:nvSpPr>
          <p:spPr>
            <a:xfrm>
              <a:off x="5075499" y="3245875"/>
              <a:ext cx="585300" cy="20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3"/>
            <p:cNvSpPr txBox="1"/>
            <p:nvPr/>
          </p:nvSpPr>
          <p:spPr>
            <a:xfrm>
              <a:off x="710275" y="3249175"/>
              <a:ext cx="8955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434343"/>
                  </a:solidFill>
                  <a:latin typeface="Fira Sans Extra Condensed Medium"/>
                  <a:ea typeface="Fira Sans Extra Condensed Medium"/>
                  <a:cs typeface="Fira Sans Extra Condensed Medium"/>
                  <a:sym typeface="Fira Sans Extra Condensed Medium"/>
                </a:rPr>
                <a:t>May</a:t>
              </a:r>
              <a:endParaRPr sz="1500">
                <a:solidFill>
                  <a:srgbClr val="434343"/>
                </a:solidFill>
                <a:latin typeface="Fira Sans Extra Condensed Medium"/>
                <a:ea typeface="Fira Sans Extra Condensed Medium"/>
                <a:cs typeface="Fira Sans Extra Condensed Medium"/>
                <a:sym typeface="Fira Sans Extra Condensed Medium"/>
              </a:endParaRPr>
            </a:p>
          </p:txBody>
        </p:sp>
        <p:sp>
          <p:nvSpPr>
            <p:cNvPr id="838" name="Google Shape;838;p33"/>
            <p:cNvSpPr/>
            <p:nvPr/>
          </p:nvSpPr>
          <p:spPr>
            <a:xfrm>
              <a:off x="1605800" y="3747325"/>
              <a:ext cx="1739700" cy="2076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3"/>
            <p:cNvSpPr/>
            <p:nvPr/>
          </p:nvSpPr>
          <p:spPr>
            <a:xfrm>
              <a:off x="3461850" y="3747325"/>
              <a:ext cx="2199000" cy="2076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3"/>
            <p:cNvSpPr txBox="1"/>
            <p:nvPr/>
          </p:nvSpPr>
          <p:spPr>
            <a:xfrm>
              <a:off x="710275" y="3750625"/>
              <a:ext cx="8955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rgbClr val="434343"/>
                  </a:solidFill>
                  <a:latin typeface="Fira Sans Extra Condensed Medium"/>
                  <a:ea typeface="Fira Sans Extra Condensed Medium"/>
                  <a:cs typeface="Fira Sans Extra Condensed Medium"/>
                  <a:sym typeface="Fira Sans Extra Condensed Medium"/>
                </a:rPr>
                <a:t>June</a:t>
              </a:r>
              <a:endParaRPr sz="1500">
                <a:solidFill>
                  <a:srgbClr val="434343"/>
                </a:solidFill>
                <a:latin typeface="Fira Sans Extra Condensed Medium"/>
                <a:ea typeface="Fira Sans Extra Condensed Medium"/>
                <a:cs typeface="Fira Sans Extra Condensed Medium"/>
                <a:sym typeface="Fira Sans Extra Condensed Medium"/>
              </a:endParaRPr>
            </a:p>
          </p:txBody>
        </p:sp>
      </p:grpSp>
      <p:grpSp>
        <p:nvGrpSpPr>
          <p:cNvPr id="841" name="Google Shape;841;p33"/>
          <p:cNvGrpSpPr/>
          <p:nvPr/>
        </p:nvGrpSpPr>
        <p:grpSpPr>
          <a:xfrm>
            <a:off x="6659525" y="1435775"/>
            <a:ext cx="1774200" cy="1281900"/>
            <a:chOff x="6659525" y="1316275"/>
            <a:chExt cx="1774200" cy="1281900"/>
          </a:xfrm>
        </p:grpSpPr>
        <p:sp>
          <p:nvSpPr>
            <p:cNvPr id="842" name="Google Shape;842;p33"/>
            <p:cNvSpPr/>
            <p:nvPr/>
          </p:nvSpPr>
          <p:spPr>
            <a:xfrm>
              <a:off x="6659525" y="1316275"/>
              <a:ext cx="1774200" cy="1281900"/>
            </a:xfrm>
            <a:prstGeom prst="roundRect">
              <a:avLst>
                <a:gd name="adj" fmla="val 8392"/>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 name="Google Shape;843;p33"/>
            <p:cNvGrpSpPr/>
            <p:nvPr/>
          </p:nvGrpSpPr>
          <p:grpSpPr>
            <a:xfrm>
              <a:off x="6938292" y="1417275"/>
              <a:ext cx="1216667" cy="1079925"/>
              <a:chOff x="5891088" y="1693700"/>
              <a:chExt cx="1216667" cy="1079925"/>
            </a:xfrm>
          </p:grpSpPr>
          <p:grpSp>
            <p:nvGrpSpPr>
              <p:cNvPr id="844" name="Google Shape;844;p33"/>
              <p:cNvGrpSpPr/>
              <p:nvPr/>
            </p:nvGrpSpPr>
            <p:grpSpPr>
              <a:xfrm>
                <a:off x="5891088" y="1693700"/>
                <a:ext cx="1216667" cy="208200"/>
                <a:chOff x="6984588" y="2183138"/>
                <a:chExt cx="1216667" cy="208200"/>
              </a:xfrm>
            </p:grpSpPr>
            <p:sp>
              <p:nvSpPr>
                <p:cNvPr id="845" name="Google Shape;845;p33"/>
                <p:cNvSpPr txBox="1"/>
                <p:nvPr/>
              </p:nvSpPr>
              <p:spPr>
                <a:xfrm>
                  <a:off x="7229254" y="2183138"/>
                  <a:ext cx="972000" cy="208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accent1"/>
                      </a:solidFill>
                      <a:latin typeface="Roboto"/>
                      <a:ea typeface="Roboto"/>
                      <a:cs typeface="Roboto"/>
                      <a:sym typeface="Roboto"/>
                    </a:rPr>
                    <a:t>Project 1</a:t>
                  </a:r>
                  <a:endParaRPr sz="1200">
                    <a:solidFill>
                      <a:schemeClr val="accent1"/>
                    </a:solidFill>
                    <a:latin typeface="Roboto"/>
                    <a:ea typeface="Roboto"/>
                    <a:cs typeface="Roboto"/>
                    <a:sym typeface="Roboto"/>
                  </a:endParaRPr>
                </a:p>
              </p:txBody>
            </p:sp>
            <p:sp>
              <p:nvSpPr>
                <p:cNvPr id="846" name="Google Shape;846;p33"/>
                <p:cNvSpPr/>
                <p:nvPr/>
              </p:nvSpPr>
              <p:spPr>
                <a:xfrm>
                  <a:off x="6984588" y="2230375"/>
                  <a:ext cx="352200" cy="1137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nvGrpSpPr>
              <p:cNvPr id="847" name="Google Shape;847;p33"/>
              <p:cNvGrpSpPr/>
              <p:nvPr/>
            </p:nvGrpSpPr>
            <p:grpSpPr>
              <a:xfrm>
                <a:off x="5891088" y="1984275"/>
                <a:ext cx="1216667" cy="208200"/>
                <a:chOff x="6984588" y="2442213"/>
                <a:chExt cx="1216667" cy="208200"/>
              </a:xfrm>
            </p:grpSpPr>
            <p:sp>
              <p:nvSpPr>
                <p:cNvPr id="848" name="Google Shape;848;p33"/>
                <p:cNvSpPr txBox="1"/>
                <p:nvPr/>
              </p:nvSpPr>
              <p:spPr>
                <a:xfrm>
                  <a:off x="7229254" y="2442213"/>
                  <a:ext cx="972000" cy="208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accent2"/>
                      </a:solidFill>
                      <a:latin typeface="Roboto"/>
                      <a:ea typeface="Roboto"/>
                      <a:cs typeface="Roboto"/>
                      <a:sym typeface="Roboto"/>
                    </a:rPr>
                    <a:t>Project 2</a:t>
                  </a:r>
                  <a:endParaRPr sz="1200">
                    <a:solidFill>
                      <a:schemeClr val="accent2"/>
                    </a:solidFill>
                    <a:latin typeface="Roboto"/>
                    <a:ea typeface="Roboto"/>
                    <a:cs typeface="Roboto"/>
                    <a:sym typeface="Roboto"/>
                  </a:endParaRPr>
                </a:p>
              </p:txBody>
            </p:sp>
            <p:sp>
              <p:nvSpPr>
                <p:cNvPr id="849" name="Google Shape;849;p33"/>
                <p:cNvSpPr/>
                <p:nvPr/>
              </p:nvSpPr>
              <p:spPr>
                <a:xfrm>
                  <a:off x="6984588" y="2489450"/>
                  <a:ext cx="352200" cy="1137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nvGrpSpPr>
              <p:cNvPr id="850" name="Google Shape;850;p33"/>
              <p:cNvGrpSpPr/>
              <p:nvPr/>
            </p:nvGrpSpPr>
            <p:grpSpPr>
              <a:xfrm>
                <a:off x="5891088" y="2274850"/>
                <a:ext cx="1216667" cy="208200"/>
                <a:chOff x="6984588" y="2748538"/>
                <a:chExt cx="1216667" cy="208200"/>
              </a:xfrm>
            </p:grpSpPr>
            <p:sp>
              <p:nvSpPr>
                <p:cNvPr id="851" name="Google Shape;851;p33"/>
                <p:cNvSpPr txBox="1"/>
                <p:nvPr/>
              </p:nvSpPr>
              <p:spPr>
                <a:xfrm>
                  <a:off x="7229254" y="2748538"/>
                  <a:ext cx="972000" cy="208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accent3"/>
                      </a:solidFill>
                      <a:latin typeface="Roboto"/>
                      <a:ea typeface="Roboto"/>
                      <a:cs typeface="Roboto"/>
                      <a:sym typeface="Roboto"/>
                    </a:rPr>
                    <a:t>Project 3</a:t>
                  </a:r>
                  <a:endParaRPr sz="1200">
                    <a:solidFill>
                      <a:schemeClr val="accent3"/>
                    </a:solidFill>
                    <a:latin typeface="Roboto"/>
                    <a:ea typeface="Roboto"/>
                    <a:cs typeface="Roboto"/>
                    <a:sym typeface="Roboto"/>
                  </a:endParaRPr>
                </a:p>
              </p:txBody>
            </p:sp>
            <p:sp>
              <p:nvSpPr>
                <p:cNvPr id="852" name="Google Shape;852;p33"/>
                <p:cNvSpPr/>
                <p:nvPr/>
              </p:nvSpPr>
              <p:spPr>
                <a:xfrm>
                  <a:off x="6984588" y="2795775"/>
                  <a:ext cx="352200" cy="1137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nvGrpSpPr>
              <p:cNvPr id="853" name="Google Shape;853;p33"/>
              <p:cNvGrpSpPr/>
              <p:nvPr/>
            </p:nvGrpSpPr>
            <p:grpSpPr>
              <a:xfrm>
                <a:off x="5891088" y="2565425"/>
                <a:ext cx="1216667" cy="208200"/>
                <a:chOff x="6984588" y="3054863"/>
                <a:chExt cx="1216667" cy="208200"/>
              </a:xfrm>
            </p:grpSpPr>
            <p:sp>
              <p:nvSpPr>
                <p:cNvPr id="854" name="Google Shape;854;p33"/>
                <p:cNvSpPr txBox="1"/>
                <p:nvPr/>
              </p:nvSpPr>
              <p:spPr>
                <a:xfrm>
                  <a:off x="7229254" y="3054863"/>
                  <a:ext cx="972000" cy="208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accent6"/>
                      </a:solidFill>
                      <a:latin typeface="Roboto"/>
                      <a:ea typeface="Roboto"/>
                      <a:cs typeface="Roboto"/>
                      <a:sym typeface="Roboto"/>
                    </a:rPr>
                    <a:t>Project 4</a:t>
                  </a:r>
                  <a:endParaRPr sz="1200">
                    <a:solidFill>
                      <a:schemeClr val="accent6"/>
                    </a:solidFill>
                    <a:latin typeface="Roboto"/>
                    <a:ea typeface="Roboto"/>
                    <a:cs typeface="Roboto"/>
                    <a:sym typeface="Roboto"/>
                  </a:endParaRPr>
                </a:p>
              </p:txBody>
            </p:sp>
            <p:sp>
              <p:nvSpPr>
                <p:cNvPr id="855" name="Google Shape;855;p33"/>
                <p:cNvSpPr/>
                <p:nvPr/>
              </p:nvSpPr>
              <p:spPr>
                <a:xfrm>
                  <a:off x="6984588" y="3102100"/>
                  <a:ext cx="352200" cy="1137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grpSp>
      <p:grpSp>
        <p:nvGrpSpPr>
          <p:cNvPr id="856" name="Google Shape;856;p33"/>
          <p:cNvGrpSpPr/>
          <p:nvPr/>
        </p:nvGrpSpPr>
        <p:grpSpPr>
          <a:xfrm>
            <a:off x="6244250" y="3523375"/>
            <a:ext cx="2189475" cy="1152750"/>
            <a:chOff x="6244300" y="1152500"/>
            <a:chExt cx="2189475" cy="1152750"/>
          </a:xfrm>
        </p:grpSpPr>
        <p:sp>
          <p:nvSpPr>
            <p:cNvPr id="857" name="Google Shape;857;p33"/>
            <p:cNvSpPr txBox="1"/>
            <p:nvPr/>
          </p:nvSpPr>
          <p:spPr>
            <a:xfrm>
              <a:off x="6244375" y="1152500"/>
              <a:ext cx="21894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rgbClr val="434343"/>
                  </a:solidFill>
                  <a:latin typeface="Fira Sans Extra Condensed Medium"/>
                  <a:ea typeface="Fira Sans Extra Condensed Medium"/>
                  <a:cs typeface="Fira Sans Extra Condensed Medium"/>
                  <a:sym typeface="Fira Sans Extra Condensed Medium"/>
                </a:rPr>
                <a:t>Planet Venus</a:t>
              </a:r>
              <a:endParaRPr sz="1700">
                <a:solidFill>
                  <a:srgbClr val="434343"/>
                </a:solidFill>
                <a:latin typeface="Fira Sans Extra Condensed Medium"/>
                <a:ea typeface="Fira Sans Extra Condensed Medium"/>
                <a:cs typeface="Fira Sans Extra Condensed Medium"/>
                <a:sym typeface="Fira Sans Extra Condensed Medium"/>
              </a:endParaRPr>
            </a:p>
          </p:txBody>
        </p:sp>
        <p:sp>
          <p:nvSpPr>
            <p:cNvPr id="858" name="Google Shape;858;p33"/>
            <p:cNvSpPr txBox="1"/>
            <p:nvPr/>
          </p:nvSpPr>
          <p:spPr>
            <a:xfrm>
              <a:off x="6244300" y="1408250"/>
              <a:ext cx="2189400" cy="897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Venus has a beautiful name and is the second planet from the Sun. It is terribly hot, even hotter than Mercury</a:t>
              </a:r>
              <a:endParaRPr sz="1200">
                <a:solidFill>
                  <a:srgbClr val="434343"/>
                </a:solidFill>
                <a:latin typeface="Roboto"/>
                <a:ea typeface="Roboto"/>
                <a:cs typeface="Roboto"/>
                <a:sym typeface="Roboto"/>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34"/>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864" name="Google Shape;864;p34"/>
          <p:cNvGrpSpPr/>
          <p:nvPr/>
        </p:nvGrpSpPr>
        <p:grpSpPr>
          <a:xfrm>
            <a:off x="4567317" y="1606460"/>
            <a:ext cx="2635560" cy="1974893"/>
            <a:chOff x="4746100" y="1831369"/>
            <a:chExt cx="2854500" cy="2138950"/>
          </a:xfrm>
        </p:grpSpPr>
        <p:sp>
          <p:nvSpPr>
            <p:cNvPr id="865" name="Google Shape;865;p34"/>
            <p:cNvSpPr/>
            <p:nvPr/>
          </p:nvSpPr>
          <p:spPr>
            <a:xfrm>
              <a:off x="4746100" y="1831369"/>
              <a:ext cx="415200" cy="21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4"/>
            <p:cNvSpPr/>
            <p:nvPr/>
          </p:nvSpPr>
          <p:spPr>
            <a:xfrm>
              <a:off x="4746100" y="2151569"/>
              <a:ext cx="933900" cy="21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4746100" y="2471744"/>
              <a:ext cx="1176900" cy="21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4746100" y="2791944"/>
              <a:ext cx="2084700" cy="21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4746100" y="3112144"/>
              <a:ext cx="2854500" cy="21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4746100" y="3432319"/>
              <a:ext cx="2513400" cy="21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4746100" y="3752519"/>
              <a:ext cx="1885800" cy="21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 name="Google Shape;872;p34"/>
          <p:cNvGrpSpPr/>
          <p:nvPr/>
        </p:nvGrpSpPr>
        <p:grpSpPr>
          <a:xfrm>
            <a:off x="2171976" y="1606460"/>
            <a:ext cx="2395433" cy="1974893"/>
            <a:chOff x="2151775" y="1831369"/>
            <a:chExt cx="2594425" cy="2138950"/>
          </a:xfrm>
        </p:grpSpPr>
        <p:sp>
          <p:nvSpPr>
            <p:cNvPr id="873" name="Google Shape;873;p34"/>
            <p:cNvSpPr/>
            <p:nvPr/>
          </p:nvSpPr>
          <p:spPr>
            <a:xfrm>
              <a:off x="4414500" y="1831369"/>
              <a:ext cx="331500" cy="217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4110750" y="2151569"/>
              <a:ext cx="635400" cy="217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3569225" y="2471744"/>
              <a:ext cx="1176900" cy="217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a:off x="2921900" y="2791944"/>
              <a:ext cx="1824300" cy="217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2151775" y="3112144"/>
              <a:ext cx="2594400" cy="217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2661425" y="3432319"/>
              <a:ext cx="2084700" cy="217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2860200" y="3752519"/>
              <a:ext cx="1885800" cy="217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34"/>
          <p:cNvGrpSpPr/>
          <p:nvPr/>
        </p:nvGrpSpPr>
        <p:grpSpPr>
          <a:xfrm>
            <a:off x="1057992" y="1359898"/>
            <a:ext cx="6615710" cy="2739223"/>
            <a:chOff x="945250" y="1564325"/>
            <a:chExt cx="7165288" cy="2966775"/>
          </a:xfrm>
        </p:grpSpPr>
        <p:cxnSp>
          <p:nvCxnSpPr>
            <p:cNvPr id="881" name="Google Shape;881;p34"/>
            <p:cNvCxnSpPr/>
            <p:nvPr/>
          </p:nvCxnSpPr>
          <p:spPr>
            <a:xfrm>
              <a:off x="2435706" y="1564325"/>
              <a:ext cx="0" cy="2673000"/>
            </a:xfrm>
            <a:prstGeom prst="straightConnector1">
              <a:avLst/>
            </a:prstGeom>
            <a:noFill/>
            <a:ln w="9525" cap="flat" cmpd="sng">
              <a:solidFill>
                <a:schemeClr val="lt2"/>
              </a:solidFill>
              <a:prstDash val="solid"/>
              <a:round/>
              <a:headEnd type="none" w="med" len="med"/>
              <a:tailEnd type="none" w="med" len="med"/>
            </a:ln>
          </p:spPr>
        </p:cxnSp>
        <p:cxnSp>
          <p:nvCxnSpPr>
            <p:cNvPr id="882" name="Google Shape;882;p34"/>
            <p:cNvCxnSpPr/>
            <p:nvPr/>
          </p:nvCxnSpPr>
          <p:spPr>
            <a:xfrm>
              <a:off x="3205838" y="1564325"/>
              <a:ext cx="0" cy="2673000"/>
            </a:xfrm>
            <a:prstGeom prst="straightConnector1">
              <a:avLst/>
            </a:prstGeom>
            <a:noFill/>
            <a:ln w="9525" cap="flat" cmpd="sng">
              <a:solidFill>
                <a:schemeClr val="lt2"/>
              </a:solidFill>
              <a:prstDash val="solid"/>
              <a:round/>
              <a:headEnd type="none" w="med" len="med"/>
              <a:tailEnd type="none" w="med" len="med"/>
            </a:ln>
          </p:spPr>
        </p:cxnSp>
        <p:cxnSp>
          <p:nvCxnSpPr>
            <p:cNvPr id="883" name="Google Shape;883;p34"/>
            <p:cNvCxnSpPr/>
            <p:nvPr/>
          </p:nvCxnSpPr>
          <p:spPr>
            <a:xfrm>
              <a:off x="3975969" y="1564325"/>
              <a:ext cx="0" cy="2673000"/>
            </a:xfrm>
            <a:prstGeom prst="straightConnector1">
              <a:avLst/>
            </a:prstGeom>
            <a:noFill/>
            <a:ln w="9525" cap="flat" cmpd="sng">
              <a:solidFill>
                <a:schemeClr val="lt2"/>
              </a:solidFill>
              <a:prstDash val="solid"/>
              <a:round/>
              <a:headEnd type="none" w="med" len="med"/>
              <a:tailEnd type="none" w="med" len="med"/>
            </a:ln>
          </p:spPr>
        </p:cxnSp>
        <p:cxnSp>
          <p:nvCxnSpPr>
            <p:cNvPr id="884" name="Google Shape;884;p34"/>
            <p:cNvCxnSpPr/>
            <p:nvPr/>
          </p:nvCxnSpPr>
          <p:spPr>
            <a:xfrm>
              <a:off x="4746100" y="1564325"/>
              <a:ext cx="0" cy="2673000"/>
            </a:xfrm>
            <a:prstGeom prst="straightConnector1">
              <a:avLst/>
            </a:prstGeom>
            <a:noFill/>
            <a:ln w="9525" cap="flat" cmpd="sng">
              <a:solidFill>
                <a:schemeClr val="lt2"/>
              </a:solidFill>
              <a:prstDash val="solid"/>
              <a:round/>
              <a:headEnd type="none" w="med" len="med"/>
              <a:tailEnd type="none" w="med" len="med"/>
            </a:ln>
          </p:spPr>
        </p:cxnSp>
        <p:cxnSp>
          <p:nvCxnSpPr>
            <p:cNvPr id="885" name="Google Shape;885;p34"/>
            <p:cNvCxnSpPr/>
            <p:nvPr/>
          </p:nvCxnSpPr>
          <p:spPr>
            <a:xfrm>
              <a:off x="5516231" y="1564325"/>
              <a:ext cx="0" cy="2673000"/>
            </a:xfrm>
            <a:prstGeom prst="straightConnector1">
              <a:avLst/>
            </a:prstGeom>
            <a:noFill/>
            <a:ln w="9525" cap="flat" cmpd="sng">
              <a:solidFill>
                <a:schemeClr val="lt2"/>
              </a:solidFill>
              <a:prstDash val="solid"/>
              <a:round/>
              <a:headEnd type="none" w="med" len="med"/>
              <a:tailEnd type="none" w="med" len="med"/>
            </a:ln>
          </p:spPr>
        </p:cxnSp>
        <p:cxnSp>
          <p:nvCxnSpPr>
            <p:cNvPr id="886" name="Google Shape;886;p34"/>
            <p:cNvCxnSpPr/>
            <p:nvPr/>
          </p:nvCxnSpPr>
          <p:spPr>
            <a:xfrm>
              <a:off x="6286363" y="1564325"/>
              <a:ext cx="0" cy="2673000"/>
            </a:xfrm>
            <a:prstGeom prst="straightConnector1">
              <a:avLst/>
            </a:prstGeom>
            <a:noFill/>
            <a:ln w="9525" cap="flat" cmpd="sng">
              <a:solidFill>
                <a:schemeClr val="lt2"/>
              </a:solidFill>
              <a:prstDash val="solid"/>
              <a:round/>
              <a:headEnd type="none" w="med" len="med"/>
              <a:tailEnd type="none" w="med" len="med"/>
            </a:ln>
          </p:spPr>
        </p:cxnSp>
        <p:cxnSp>
          <p:nvCxnSpPr>
            <p:cNvPr id="887" name="Google Shape;887;p34"/>
            <p:cNvCxnSpPr/>
            <p:nvPr/>
          </p:nvCxnSpPr>
          <p:spPr>
            <a:xfrm>
              <a:off x="7056494" y="1564325"/>
              <a:ext cx="0" cy="2673000"/>
            </a:xfrm>
            <a:prstGeom prst="straightConnector1">
              <a:avLst/>
            </a:prstGeom>
            <a:noFill/>
            <a:ln w="9525" cap="flat" cmpd="sng">
              <a:solidFill>
                <a:schemeClr val="lt2"/>
              </a:solidFill>
              <a:prstDash val="solid"/>
              <a:round/>
              <a:headEnd type="none" w="med" len="med"/>
              <a:tailEnd type="none" w="med" len="med"/>
            </a:ln>
          </p:spPr>
        </p:cxnSp>
        <p:sp>
          <p:nvSpPr>
            <p:cNvPr id="888" name="Google Shape;888;p34"/>
            <p:cNvSpPr txBox="1"/>
            <p:nvPr/>
          </p:nvSpPr>
          <p:spPr>
            <a:xfrm>
              <a:off x="4462150" y="4313300"/>
              <a:ext cx="567900" cy="2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0%</a:t>
              </a:r>
              <a:endParaRPr sz="1100">
                <a:solidFill>
                  <a:srgbClr val="434343"/>
                </a:solidFill>
                <a:latin typeface="Roboto"/>
                <a:ea typeface="Roboto"/>
                <a:cs typeface="Roboto"/>
                <a:sym typeface="Roboto"/>
              </a:endParaRPr>
            </a:p>
          </p:txBody>
        </p:sp>
        <p:sp>
          <p:nvSpPr>
            <p:cNvPr id="889" name="Google Shape;889;p34"/>
            <p:cNvSpPr txBox="1"/>
            <p:nvPr/>
          </p:nvSpPr>
          <p:spPr>
            <a:xfrm>
              <a:off x="3692025" y="4313300"/>
              <a:ext cx="567900" cy="2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25%</a:t>
              </a:r>
              <a:endParaRPr sz="1100">
                <a:solidFill>
                  <a:srgbClr val="434343"/>
                </a:solidFill>
                <a:latin typeface="Roboto"/>
                <a:ea typeface="Roboto"/>
                <a:cs typeface="Roboto"/>
                <a:sym typeface="Roboto"/>
              </a:endParaRPr>
            </a:p>
          </p:txBody>
        </p:sp>
        <p:sp>
          <p:nvSpPr>
            <p:cNvPr id="890" name="Google Shape;890;p34"/>
            <p:cNvSpPr txBox="1"/>
            <p:nvPr/>
          </p:nvSpPr>
          <p:spPr>
            <a:xfrm>
              <a:off x="2921900" y="4313300"/>
              <a:ext cx="567900" cy="2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50%</a:t>
              </a:r>
              <a:endParaRPr sz="1100">
                <a:solidFill>
                  <a:srgbClr val="434343"/>
                </a:solidFill>
                <a:latin typeface="Roboto"/>
                <a:ea typeface="Roboto"/>
                <a:cs typeface="Roboto"/>
                <a:sym typeface="Roboto"/>
              </a:endParaRPr>
            </a:p>
          </p:txBody>
        </p:sp>
        <p:sp>
          <p:nvSpPr>
            <p:cNvPr id="891" name="Google Shape;891;p34"/>
            <p:cNvSpPr txBox="1"/>
            <p:nvPr/>
          </p:nvSpPr>
          <p:spPr>
            <a:xfrm>
              <a:off x="1381650" y="4313300"/>
              <a:ext cx="567900" cy="2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100%</a:t>
              </a:r>
              <a:endParaRPr sz="1100">
                <a:solidFill>
                  <a:srgbClr val="434343"/>
                </a:solidFill>
                <a:latin typeface="Roboto"/>
                <a:ea typeface="Roboto"/>
                <a:cs typeface="Roboto"/>
                <a:sym typeface="Roboto"/>
              </a:endParaRPr>
            </a:p>
          </p:txBody>
        </p:sp>
        <p:sp>
          <p:nvSpPr>
            <p:cNvPr id="892" name="Google Shape;892;p34"/>
            <p:cNvSpPr txBox="1"/>
            <p:nvPr/>
          </p:nvSpPr>
          <p:spPr>
            <a:xfrm>
              <a:off x="6772513" y="4313300"/>
              <a:ext cx="567900" cy="2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75%</a:t>
              </a:r>
              <a:endParaRPr sz="1100">
                <a:solidFill>
                  <a:srgbClr val="434343"/>
                </a:solidFill>
                <a:latin typeface="Roboto"/>
                <a:ea typeface="Roboto"/>
                <a:cs typeface="Roboto"/>
                <a:sym typeface="Roboto"/>
              </a:endParaRPr>
            </a:p>
          </p:txBody>
        </p:sp>
        <p:sp>
          <p:nvSpPr>
            <p:cNvPr id="893" name="Google Shape;893;p34"/>
            <p:cNvSpPr txBox="1"/>
            <p:nvPr/>
          </p:nvSpPr>
          <p:spPr>
            <a:xfrm>
              <a:off x="6002388" y="4313300"/>
              <a:ext cx="567900" cy="2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50%</a:t>
              </a:r>
              <a:endParaRPr sz="1100">
                <a:solidFill>
                  <a:srgbClr val="434343"/>
                </a:solidFill>
                <a:latin typeface="Roboto"/>
                <a:ea typeface="Roboto"/>
                <a:cs typeface="Roboto"/>
                <a:sym typeface="Roboto"/>
              </a:endParaRPr>
            </a:p>
          </p:txBody>
        </p:sp>
        <p:sp>
          <p:nvSpPr>
            <p:cNvPr id="894" name="Google Shape;894;p34"/>
            <p:cNvSpPr txBox="1"/>
            <p:nvPr/>
          </p:nvSpPr>
          <p:spPr>
            <a:xfrm>
              <a:off x="5232263" y="4313300"/>
              <a:ext cx="567900" cy="2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25%</a:t>
              </a:r>
              <a:endParaRPr sz="1100">
                <a:solidFill>
                  <a:srgbClr val="434343"/>
                </a:solidFill>
                <a:latin typeface="Roboto"/>
                <a:ea typeface="Roboto"/>
                <a:cs typeface="Roboto"/>
                <a:sym typeface="Roboto"/>
              </a:endParaRPr>
            </a:p>
          </p:txBody>
        </p:sp>
        <p:cxnSp>
          <p:nvCxnSpPr>
            <p:cNvPr id="895" name="Google Shape;895;p34"/>
            <p:cNvCxnSpPr/>
            <p:nvPr/>
          </p:nvCxnSpPr>
          <p:spPr>
            <a:xfrm>
              <a:off x="1665575" y="1564325"/>
              <a:ext cx="0" cy="2673000"/>
            </a:xfrm>
            <a:prstGeom prst="straightConnector1">
              <a:avLst/>
            </a:prstGeom>
            <a:noFill/>
            <a:ln w="9525" cap="flat" cmpd="sng">
              <a:solidFill>
                <a:schemeClr val="lt2"/>
              </a:solidFill>
              <a:prstDash val="solid"/>
              <a:round/>
              <a:headEnd type="none" w="med" len="med"/>
              <a:tailEnd type="none" w="med" len="med"/>
            </a:ln>
          </p:spPr>
        </p:cxnSp>
        <p:cxnSp>
          <p:nvCxnSpPr>
            <p:cNvPr id="896" name="Google Shape;896;p34"/>
            <p:cNvCxnSpPr/>
            <p:nvPr/>
          </p:nvCxnSpPr>
          <p:spPr>
            <a:xfrm>
              <a:off x="7826625" y="1564325"/>
              <a:ext cx="0" cy="2673000"/>
            </a:xfrm>
            <a:prstGeom prst="straightConnector1">
              <a:avLst/>
            </a:prstGeom>
            <a:noFill/>
            <a:ln w="9525" cap="flat" cmpd="sng">
              <a:solidFill>
                <a:schemeClr val="lt2"/>
              </a:solidFill>
              <a:prstDash val="solid"/>
              <a:round/>
              <a:headEnd type="none" w="med" len="med"/>
              <a:tailEnd type="none" w="med" len="med"/>
            </a:ln>
          </p:spPr>
        </p:cxnSp>
        <p:sp>
          <p:nvSpPr>
            <p:cNvPr id="897" name="Google Shape;897;p34"/>
            <p:cNvSpPr txBox="1"/>
            <p:nvPr/>
          </p:nvSpPr>
          <p:spPr>
            <a:xfrm>
              <a:off x="2151775" y="4313300"/>
              <a:ext cx="567900" cy="2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75%</a:t>
              </a:r>
              <a:endParaRPr sz="1100">
                <a:solidFill>
                  <a:srgbClr val="434343"/>
                </a:solidFill>
                <a:latin typeface="Roboto"/>
                <a:ea typeface="Roboto"/>
                <a:cs typeface="Roboto"/>
                <a:sym typeface="Roboto"/>
              </a:endParaRPr>
            </a:p>
          </p:txBody>
        </p:sp>
        <p:sp>
          <p:nvSpPr>
            <p:cNvPr id="898" name="Google Shape;898;p34"/>
            <p:cNvSpPr txBox="1"/>
            <p:nvPr/>
          </p:nvSpPr>
          <p:spPr>
            <a:xfrm>
              <a:off x="7542638" y="4313300"/>
              <a:ext cx="567900" cy="217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100%</a:t>
              </a:r>
              <a:endParaRPr sz="1100">
                <a:solidFill>
                  <a:srgbClr val="434343"/>
                </a:solidFill>
                <a:latin typeface="Roboto"/>
                <a:ea typeface="Roboto"/>
                <a:cs typeface="Roboto"/>
                <a:sym typeface="Roboto"/>
              </a:endParaRPr>
            </a:p>
          </p:txBody>
        </p:sp>
        <p:sp>
          <p:nvSpPr>
            <p:cNvPr id="899" name="Google Shape;899;p34"/>
            <p:cNvSpPr txBox="1"/>
            <p:nvPr/>
          </p:nvSpPr>
          <p:spPr>
            <a:xfrm>
              <a:off x="945250" y="3752494"/>
              <a:ext cx="567900" cy="217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20</a:t>
              </a:r>
              <a:endParaRPr sz="1100">
                <a:solidFill>
                  <a:srgbClr val="434343"/>
                </a:solidFill>
                <a:latin typeface="Roboto"/>
                <a:ea typeface="Roboto"/>
                <a:cs typeface="Roboto"/>
                <a:sym typeface="Roboto"/>
              </a:endParaRPr>
            </a:p>
          </p:txBody>
        </p:sp>
        <p:sp>
          <p:nvSpPr>
            <p:cNvPr id="900" name="Google Shape;900;p34"/>
            <p:cNvSpPr txBox="1"/>
            <p:nvPr/>
          </p:nvSpPr>
          <p:spPr>
            <a:xfrm>
              <a:off x="945250" y="3432331"/>
              <a:ext cx="567900" cy="217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30</a:t>
              </a:r>
              <a:endParaRPr sz="1100">
                <a:solidFill>
                  <a:srgbClr val="434343"/>
                </a:solidFill>
                <a:latin typeface="Roboto"/>
                <a:ea typeface="Roboto"/>
                <a:cs typeface="Roboto"/>
                <a:sym typeface="Roboto"/>
              </a:endParaRPr>
            </a:p>
          </p:txBody>
        </p:sp>
        <p:sp>
          <p:nvSpPr>
            <p:cNvPr id="901" name="Google Shape;901;p34"/>
            <p:cNvSpPr txBox="1"/>
            <p:nvPr/>
          </p:nvSpPr>
          <p:spPr>
            <a:xfrm>
              <a:off x="945250" y="3112131"/>
              <a:ext cx="567900" cy="217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40</a:t>
              </a:r>
              <a:endParaRPr sz="1100">
                <a:solidFill>
                  <a:srgbClr val="434343"/>
                </a:solidFill>
                <a:latin typeface="Roboto"/>
                <a:ea typeface="Roboto"/>
                <a:cs typeface="Roboto"/>
                <a:sym typeface="Roboto"/>
              </a:endParaRPr>
            </a:p>
          </p:txBody>
        </p:sp>
        <p:sp>
          <p:nvSpPr>
            <p:cNvPr id="902" name="Google Shape;902;p34"/>
            <p:cNvSpPr txBox="1"/>
            <p:nvPr/>
          </p:nvSpPr>
          <p:spPr>
            <a:xfrm>
              <a:off x="945250" y="2791931"/>
              <a:ext cx="567900" cy="217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50</a:t>
              </a:r>
              <a:endParaRPr sz="1100">
                <a:solidFill>
                  <a:srgbClr val="434343"/>
                </a:solidFill>
                <a:latin typeface="Roboto"/>
                <a:ea typeface="Roboto"/>
                <a:cs typeface="Roboto"/>
                <a:sym typeface="Roboto"/>
              </a:endParaRPr>
            </a:p>
          </p:txBody>
        </p:sp>
        <p:sp>
          <p:nvSpPr>
            <p:cNvPr id="903" name="Google Shape;903;p34"/>
            <p:cNvSpPr txBox="1"/>
            <p:nvPr/>
          </p:nvSpPr>
          <p:spPr>
            <a:xfrm>
              <a:off x="945250" y="2471731"/>
              <a:ext cx="567900" cy="217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60</a:t>
              </a:r>
              <a:endParaRPr sz="1100">
                <a:solidFill>
                  <a:srgbClr val="434343"/>
                </a:solidFill>
                <a:latin typeface="Roboto"/>
                <a:ea typeface="Roboto"/>
                <a:cs typeface="Roboto"/>
                <a:sym typeface="Roboto"/>
              </a:endParaRPr>
            </a:p>
          </p:txBody>
        </p:sp>
        <p:sp>
          <p:nvSpPr>
            <p:cNvPr id="904" name="Google Shape;904;p34"/>
            <p:cNvSpPr txBox="1"/>
            <p:nvPr/>
          </p:nvSpPr>
          <p:spPr>
            <a:xfrm>
              <a:off x="945250" y="2151531"/>
              <a:ext cx="567900" cy="217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70</a:t>
              </a:r>
              <a:endParaRPr sz="1100">
                <a:solidFill>
                  <a:srgbClr val="434343"/>
                </a:solidFill>
                <a:latin typeface="Roboto"/>
                <a:ea typeface="Roboto"/>
                <a:cs typeface="Roboto"/>
                <a:sym typeface="Roboto"/>
              </a:endParaRPr>
            </a:p>
          </p:txBody>
        </p:sp>
        <p:sp>
          <p:nvSpPr>
            <p:cNvPr id="905" name="Google Shape;905;p34"/>
            <p:cNvSpPr txBox="1"/>
            <p:nvPr/>
          </p:nvSpPr>
          <p:spPr>
            <a:xfrm>
              <a:off x="945250" y="1831331"/>
              <a:ext cx="567900" cy="217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71+</a:t>
              </a:r>
              <a:endParaRPr sz="1100">
                <a:solidFill>
                  <a:srgbClr val="434343"/>
                </a:solidFill>
                <a:latin typeface="Roboto"/>
                <a:ea typeface="Roboto"/>
                <a:cs typeface="Roboto"/>
                <a:sym typeface="Roboto"/>
              </a:endParaRPr>
            </a:p>
          </p:txBody>
        </p:sp>
      </p:grpSp>
      <p:grpSp>
        <p:nvGrpSpPr>
          <p:cNvPr id="906" name="Google Shape;906;p34"/>
          <p:cNvGrpSpPr/>
          <p:nvPr/>
        </p:nvGrpSpPr>
        <p:grpSpPr>
          <a:xfrm>
            <a:off x="3111298" y="4247100"/>
            <a:ext cx="2933600" cy="352500"/>
            <a:chOff x="3111298" y="4254338"/>
            <a:chExt cx="2933600" cy="352500"/>
          </a:xfrm>
        </p:grpSpPr>
        <p:sp>
          <p:nvSpPr>
            <p:cNvPr id="907" name="Google Shape;907;p34"/>
            <p:cNvSpPr/>
            <p:nvPr/>
          </p:nvSpPr>
          <p:spPr>
            <a:xfrm>
              <a:off x="4267802" y="4354688"/>
              <a:ext cx="151800" cy="151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txBox="1"/>
            <p:nvPr/>
          </p:nvSpPr>
          <p:spPr>
            <a:xfrm>
              <a:off x="3111298" y="4254338"/>
              <a:ext cx="1080300" cy="35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Male</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909" name="Google Shape;909;p34"/>
            <p:cNvSpPr/>
            <p:nvPr/>
          </p:nvSpPr>
          <p:spPr>
            <a:xfrm>
              <a:off x="4736602" y="4354688"/>
              <a:ext cx="151800" cy="151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txBox="1"/>
            <p:nvPr/>
          </p:nvSpPr>
          <p:spPr>
            <a:xfrm>
              <a:off x="4964598" y="4254338"/>
              <a:ext cx="1080300" cy="35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Female</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p35"/>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916" name="Google Shape;916;p35"/>
          <p:cNvGrpSpPr/>
          <p:nvPr/>
        </p:nvGrpSpPr>
        <p:grpSpPr>
          <a:xfrm>
            <a:off x="995987" y="1374405"/>
            <a:ext cx="557703" cy="3512299"/>
            <a:chOff x="1767600" y="1330266"/>
            <a:chExt cx="557703" cy="3512299"/>
          </a:xfrm>
        </p:grpSpPr>
        <p:sp>
          <p:nvSpPr>
            <p:cNvPr id="917" name="Google Shape;917;p35"/>
            <p:cNvSpPr/>
            <p:nvPr/>
          </p:nvSpPr>
          <p:spPr>
            <a:xfrm>
              <a:off x="2086880" y="3757547"/>
              <a:ext cx="238423" cy="23842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5"/>
            <p:cNvSpPr/>
            <p:nvPr/>
          </p:nvSpPr>
          <p:spPr>
            <a:xfrm>
              <a:off x="2086880" y="3487849"/>
              <a:ext cx="238423" cy="23842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5"/>
            <p:cNvSpPr/>
            <p:nvPr/>
          </p:nvSpPr>
          <p:spPr>
            <a:xfrm>
              <a:off x="2086880" y="3218151"/>
              <a:ext cx="238423" cy="23842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5"/>
            <p:cNvSpPr/>
            <p:nvPr/>
          </p:nvSpPr>
          <p:spPr>
            <a:xfrm>
              <a:off x="2086880" y="2948453"/>
              <a:ext cx="238423" cy="23842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5"/>
            <p:cNvSpPr/>
            <p:nvPr/>
          </p:nvSpPr>
          <p:spPr>
            <a:xfrm>
              <a:off x="2086880" y="2678756"/>
              <a:ext cx="238423" cy="238423"/>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5"/>
            <p:cNvSpPr/>
            <p:nvPr/>
          </p:nvSpPr>
          <p:spPr>
            <a:xfrm>
              <a:off x="2086880" y="2409058"/>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5"/>
            <p:cNvSpPr/>
            <p:nvPr/>
          </p:nvSpPr>
          <p:spPr>
            <a:xfrm>
              <a:off x="2086880" y="2139360"/>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5"/>
            <p:cNvSpPr/>
            <p:nvPr/>
          </p:nvSpPr>
          <p:spPr>
            <a:xfrm>
              <a:off x="2086880" y="1869662"/>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5"/>
            <p:cNvSpPr/>
            <p:nvPr/>
          </p:nvSpPr>
          <p:spPr>
            <a:xfrm>
              <a:off x="2086880" y="1599964"/>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5"/>
            <p:cNvSpPr/>
            <p:nvPr/>
          </p:nvSpPr>
          <p:spPr>
            <a:xfrm>
              <a:off x="2086880"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5"/>
            <p:cNvSpPr txBox="1"/>
            <p:nvPr/>
          </p:nvSpPr>
          <p:spPr>
            <a:xfrm rot="-3599935">
              <a:off x="1663662" y="4359506"/>
              <a:ext cx="765575"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JAN</a:t>
              </a:r>
              <a:endParaRPr sz="1200">
                <a:solidFill>
                  <a:srgbClr val="434343"/>
                </a:solidFill>
                <a:latin typeface="Roboto"/>
                <a:ea typeface="Roboto"/>
                <a:cs typeface="Roboto"/>
                <a:sym typeface="Roboto"/>
              </a:endParaRPr>
            </a:p>
          </p:txBody>
        </p:sp>
      </p:grpSp>
      <p:grpSp>
        <p:nvGrpSpPr>
          <p:cNvPr id="928" name="Google Shape;928;p35"/>
          <p:cNvGrpSpPr/>
          <p:nvPr/>
        </p:nvGrpSpPr>
        <p:grpSpPr>
          <a:xfrm>
            <a:off x="1472067" y="1374405"/>
            <a:ext cx="511865" cy="3426498"/>
            <a:chOff x="2243680" y="1330266"/>
            <a:chExt cx="511865" cy="3426498"/>
          </a:xfrm>
        </p:grpSpPr>
        <p:sp>
          <p:nvSpPr>
            <p:cNvPr id="929" name="Google Shape;929;p35"/>
            <p:cNvSpPr/>
            <p:nvPr/>
          </p:nvSpPr>
          <p:spPr>
            <a:xfrm>
              <a:off x="2517044" y="3757547"/>
              <a:ext cx="238500" cy="23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5"/>
            <p:cNvSpPr/>
            <p:nvPr/>
          </p:nvSpPr>
          <p:spPr>
            <a:xfrm>
              <a:off x="2517044" y="3487849"/>
              <a:ext cx="238500" cy="23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5"/>
            <p:cNvSpPr/>
            <p:nvPr/>
          </p:nvSpPr>
          <p:spPr>
            <a:xfrm>
              <a:off x="2517044" y="3218151"/>
              <a:ext cx="238500" cy="23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5"/>
            <p:cNvSpPr/>
            <p:nvPr/>
          </p:nvSpPr>
          <p:spPr>
            <a:xfrm>
              <a:off x="2517044" y="2948453"/>
              <a:ext cx="238500" cy="23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5"/>
            <p:cNvSpPr/>
            <p:nvPr/>
          </p:nvSpPr>
          <p:spPr>
            <a:xfrm>
              <a:off x="2517044" y="2678756"/>
              <a:ext cx="238500" cy="23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5"/>
            <p:cNvSpPr/>
            <p:nvPr/>
          </p:nvSpPr>
          <p:spPr>
            <a:xfrm>
              <a:off x="2517044" y="2409058"/>
              <a:ext cx="238500" cy="23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5"/>
            <p:cNvSpPr/>
            <p:nvPr/>
          </p:nvSpPr>
          <p:spPr>
            <a:xfrm>
              <a:off x="2517044" y="2139360"/>
              <a:ext cx="238500" cy="23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5"/>
            <p:cNvSpPr/>
            <p:nvPr/>
          </p:nvSpPr>
          <p:spPr>
            <a:xfrm>
              <a:off x="2517044" y="1869662"/>
              <a:ext cx="238500" cy="23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5"/>
            <p:cNvSpPr/>
            <p:nvPr/>
          </p:nvSpPr>
          <p:spPr>
            <a:xfrm>
              <a:off x="2517044" y="1599964"/>
              <a:ext cx="238500" cy="23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5"/>
            <p:cNvSpPr/>
            <p:nvPr/>
          </p:nvSpPr>
          <p:spPr>
            <a:xfrm>
              <a:off x="2517044"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5"/>
            <p:cNvSpPr txBox="1"/>
            <p:nvPr/>
          </p:nvSpPr>
          <p:spPr>
            <a:xfrm rot="-3599929">
              <a:off x="2162692" y="4313455"/>
              <a:ext cx="673776"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FEB</a:t>
              </a:r>
              <a:endParaRPr sz="1200">
                <a:solidFill>
                  <a:srgbClr val="434343"/>
                </a:solidFill>
                <a:latin typeface="Roboto"/>
                <a:ea typeface="Roboto"/>
                <a:cs typeface="Roboto"/>
                <a:sym typeface="Roboto"/>
              </a:endParaRPr>
            </a:p>
          </p:txBody>
        </p:sp>
      </p:grpSp>
      <p:grpSp>
        <p:nvGrpSpPr>
          <p:cNvPr id="940" name="Google Shape;940;p35"/>
          <p:cNvGrpSpPr/>
          <p:nvPr/>
        </p:nvGrpSpPr>
        <p:grpSpPr>
          <a:xfrm>
            <a:off x="1902225" y="1374405"/>
            <a:ext cx="511800" cy="3426498"/>
            <a:chOff x="2673837" y="1330266"/>
            <a:chExt cx="511800" cy="3426498"/>
          </a:xfrm>
        </p:grpSpPr>
        <p:sp>
          <p:nvSpPr>
            <p:cNvPr id="941" name="Google Shape;941;p35"/>
            <p:cNvSpPr/>
            <p:nvPr/>
          </p:nvSpPr>
          <p:spPr>
            <a:xfrm>
              <a:off x="2947208" y="3757547"/>
              <a:ext cx="238423" cy="2384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5"/>
            <p:cNvSpPr/>
            <p:nvPr/>
          </p:nvSpPr>
          <p:spPr>
            <a:xfrm>
              <a:off x="2947208" y="3487849"/>
              <a:ext cx="238423" cy="2384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5"/>
            <p:cNvSpPr/>
            <p:nvPr/>
          </p:nvSpPr>
          <p:spPr>
            <a:xfrm>
              <a:off x="2947208" y="3218151"/>
              <a:ext cx="238423" cy="2384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5"/>
            <p:cNvSpPr/>
            <p:nvPr/>
          </p:nvSpPr>
          <p:spPr>
            <a:xfrm>
              <a:off x="2947208" y="2948453"/>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5"/>
            <p:cNvSpPr/>
            <p:nvPr/>
          </p:nvSpPr>
          <p:spPr>
            <a:xfrm>
              <a:off x="2947208" y="267875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5"/>
            <p:cNvSpPr/>
            <p:nvPr/>
          </p:nvSpPr>
          <p:spPr>
            <a:xfrm>
              <a:off x="2947208" y="2409058"/>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5"/>
            <p:cNvSpPr/>
            <p:nvPr/>
          </p:nvSpPr>
          <p:spPr>
            <a:xfrm>
              <a:off x="2947208" y="2139360"/>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5"/>
            <p:cNvSpPr/>
            <p:nvPr/>
          </p:nvSpPr>
          <p:spPr>
            <a:xfrm>
              <a:off x="2947208" y="1869662"/>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5"/>
            <p:cNvSpPr/>
            <p:nvPr/>
          </p:nvSpPr>
          <p:spPr>
            <a:xfrm>
              <a:off x="2947208" y="1599964"/>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5"/>
            <p:cNvSpPr/>
            <p:nvPr/>
          </p:nvSpPr>
          <p:spPr>
            <a:xfrm>
              <a:off x="2947208"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5"/>
            <p:cNvSpPr txBox="1"/>
            <p:nvPr/>
          </p:nvSpPr>
          <p:spPr>
            <a:xfrm rot="-3599929">
              <a:off x="2592849" y="4313455"/>
              <a:ext cx="673776"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MAR</a:t>
              </a:r>
              <a:endParaRPr sz="1200">
                <a:solidFill>
                  <a:srgbClr val="434343"/>
                </a:solidFill>
                <a:latin typeface="Roboto"/>
                <a:ea typeface="Roboto"/>
                <a:cs typeface="Roboto"/>
                <a:sym typeface="Roboto"/>
              </a:endParaRPr>
            </a:p>
          </p:txBody>
        </p:sp>
      </p:grpSp>
      <p:grpSp>
        <p:nvGrpSpPr>
          <p:cNvPr id="952" name="Google Shape;952;p35"/>
          <p:cNvGrpSpPr/>
          <p:nvPr/>
        </p:nvGrpSpPr>
        <p:grpSpPr>
          <a:xfrm>
            <a:off x="2332400" y="1374405"/>
            <a:ext cx="511800" cy="3426498"/>
            <a:chOff x="3104012" y="1330266"/>
            <a:chExt cx="511800" cy="3426498"/>
          </a:xfrm>
        </p:grpSpPr>
        <p:sp>
          <p:nvSpPr>
            <p:cNvPr id="953" name="Google Shape;953;p35"/>
            <p:cNvSpPr/>
            <p:nvPr/>
          </p:nvSpPr>
          <p:spPr>
            <a:xfrm>
              <a:off x="3377373" y="3757547"/>
              <a:ext cx="238423" cy="2384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5"/>
            <p:cNvSpPr/>
            <p:nvPr/>
          </p:nvSpPr>
          <p:spPr>
            <a:xfrm>
              <a:off x="3377373" y="3487849"/>
              <a:ext cx="238423" cy="2384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5"/>
            <p:cNvSpPr/>
            <p:nvPr/>
          </p:nvSpPr>
          <p:spPr>
            <a:xfrm>
              <a:off x="3377373" y="3218151"/>
              <a:ext cx="238423" cy="2384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5"/>
            <p:cNvSpPr/>
            <p:nvPr/>
          </p:nvSpPr>
          <p:spPr>
            <a:xfrm>
              <a:off x="3377373" y="2948453"/>
              <a:ext cx="238423" cy="2384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5"/>
            <p:cNvSpPr/>
            <p:nvPr/>
          </p:nvSpPr>
          <p:spPr>
            <a:xfrm>
              <a:off x="3377373" y="2678756"/>
              <a:ext cx="238423" cy="2384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5"/>
            <p:cNvSpPr/>
            <p:nvPr/>
          </p:nvSpPr>
          <p:spPr>
            <a:xfrm>
              <a:off x="3377373" y="2409058"/>
              <a:ext cx="238423" cy="238423"/>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5"/>
            <p:cNvSpPr/>
            <p:nvPr/>
          </p:nvSpPr>
          <p:spPr>
            <a:xfrm>
              <a:off x="3377373" y="2139360"/>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5"/>
            <p:cNvSpPr/>
            <p:nvPr/>
          </p:nvSpPr>
          <p:spPr>
            <a:xfrm>
              <a:off x="3377373" y="1869662"/>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5"/>
            <p:cNvSpPr/>
            <p:nvPr/>
          </p:nvSpPr>
          <p:spPr>
            <a:xfrm>
              <a:off x="3377373" y="1599964"/>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5"/>
            <p:cNvSpPr/>
            <p:nvPr/>
          </p:nvSpPr>
          <p:spPr>
            <a:xfrm>
              <a:off x="3377373"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5"/>
            <p:cNvSpPr txBox="1"/>
            <p:nvPr/>
          </p:nvSpPr>
          <p:spPr>
            <a:xfrm rot="-3599929">
              <a:off x="3023024" y="4313455"/>
              <a:ext cx="673776"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APR</a:t>
              </a:r>
              <a:endParaRPr sz="1200">
                <a:solidFill>
                  <a:srgbClr val="434343"/>
                </a:solidFill>
                <a:latin typeface="Roboto"/>
                <a:ea typeface="Roboto"/>
                <a:cs typeface="Roboto"/>
                <a:sym typeface="Roboto"/>
              </a:endParaRPr>
            </a:p>
          </p:txBody>
        </p:sp>
      </p:grpSp>
      <p:grpSp>
        <p:nvGrpSpPr>
          <p:cNvPr id="964" name="Google Shape;964;p35"/>
          <p:cNvGrpSpPr/>
          <p:nvPr/>
        </p:nvGrpSpPr>
        <p:grpSpPr>
          <a:xfrm>
            <a:off x="4913375" y="1374405"/>
            <a:ext cx="511800" cy="3426498"/>
            <a:chOff x="5684987" y="1330266"/>
            <a:chExt cx="511800" cy="3426498"/>
          </a:xfrm>
        </p:grpSpPr>
        <p:sp>
          <p:nvSpPr>
            <p:cNvPr id="965" name="Google Shape;965;p35"/>
            <p:cNvSpPr/>
            <p:nvPr/>
          </p:nvSpPr>
          <p:spPr>
            <a:xfrm>
              <a:off x="5958359" y="3757547"/>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5"/>
            <p:cNvSpPr/>
            <p:nvPr/>
          </p:nvSpPr>
          <p:spPr>
            <a:xfrm>
              <a:off x="5958359" y="3487849"/>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5"/>
            <p:cNvSpPr/>
            <p:nvPr/>
          </p:nvSpPr>
          <p:spPr>
            <a:xfrm>
              <a:off x="5958359" y="3218151"/>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5"/>
            <p:cNvSpPr/>
            <p:nvPr/>
          </p:nvSpPr>
          <p:spPr>
            <a:xfrm>
              <a:off x="5958359" y="2948453"/>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5"/>
            <p:cNvSpPr/>
            <p:nvPr/>
          </p:nvSpPr>
          <p:spPr>
            <a:xfrm>
              <a:off x="5958359" y="2678756"/>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5"/>
            <p:cNvSpPr/>
            <p:nvPr/>
          </p:nvSpPr>
          <p:spPr>
            <a:xfrm>
              <a:off x="5958359" y="2409058"/>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5"/>
            <p:cNvSpPr/>
            <p:nvPr/>
          </p:nvSpPr>
          <p:spPr>
            <a:xfrm>
              <a:off x="5958359" y="2139360"/>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5"/>
            <p:cNvSpPr/>
            <p:nvPr/>
          </p:nvSpPr>
          <p:spPr>
            <a:xfrm>
              <a:off x="5958359" y="1869662"/>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5"/>
            <p:cNvSpPr/>
            <p:nvPr/>
          </p:nvSpPr>
          <p:spPr>
            <a:xfrm>
              <a:off x="5958359" y="1599964"/>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5"/>
            <p:cNvSpPr/>
            <p:nvPr/>
          </p:nvSpPr>
          <p:spPr>
            <a:xfrm>
              <a:off x="5958359"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5"/>
            <p:cNvSpPr txBox="1"/>
            <p:nvPr/>
          </p:nvSpPr>
          <p:spPr>
            <a:xfrm rot="-3599929">
              <a:off x="5603999" y="4313455"/>
              <a:ext cx="673776"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OCT</a:t>
              </a:r>
              <a:endParaRPr sz="1200">
                <a:solidFill>
                  <a:srgbClr val="434343"/>
                </a:solidFill>
                <a:latin typeface="Roboto"/>
                <a:ea typeface="Roboto"/>
                <a:cs typeface="Roboto"/>
                <a:sym typeface="Roboto"/>
              </a:endParaRPr>
            </a:p>
          </p:txBody>
        </p:sp>
      </p:grpSp>
      <p:grpSp>
        <p:nvGrpSpPr>
          <p:cNvPr id="976" name="Google Shape;976;p35"/>
          <p:cNvGrpSpPr/>
          <p:nvPr/>
        </p:nvGrpSpPr>
        <p:grpSpPr>
          <a:xfrm>
            <a:off x="4483225" y="1374405"/>
            <a:ext cx="511800" cy="3426498"/>
            <a:chOff x="5254837" y="1330266"/>
            <a:chExt cx="511800" cy="3426498"/>
          </a:xfrm>
        </p:grpSpPr>
        <p:sp>
          <p:nvSpPr>
            <p:cNvPr id="977" name="Google Shape;977;p35"/>
            <p:cNvSpPr/>
            <p:nvPr/>
          </p:nvSpPr>
          <p:spPr>
            <a:xfrm>
              <a:off x="5528194" y="3757547"/>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5"/>
            <p:cNvSpPr/>
            <p:nvPr/>
          </p:nvSpPr>
          <p:spPr>
            <a:xfrm>
              <a:off x="5528194" y="3487849"/>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5"/>
            <p:cNvSpPr/>
            <p:nvPr/>
          </p:nvSpPr>
          <p:spPr>
            <a:xfrm>
              <a:off x="5528194" y="3218151"/>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5"/>
            <p:cNvSpPr/>
            <p:nvPr/>
          </p:nvSpPr>
          <p:spPr>
            <a:xfrm>
              <a:off x="5528194" y="2948453"/>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5"/>
            <p:cNvSpPr/>
            <p:nvPr/>
          </p:nvSpPr>
          <p:spPr>
            <a:xfrm>
              <a:off x="5528194" y="2678756"/>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5"/>
            <p:cNvSpPr/>
            <p:nvPr/>
          </p:nvSpPr>
          <p:spPr>
            <a:xfrm>
              <a:off x="5528194" y="2409058"/>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5"/>
            <p:cNvSpPr/>
            <p:nvPr/>
          </p:nvSpPr>
          <p:spPr>
            <a:xfrm>
              <a:off x="5528194" y="2139360"/>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5"/>
            <p:cNvSpPr/>
            <p:nvPr/>
          </p:nvSpPr>
          <p:spPr>
            <a:xfrm>
              <a:off x="5528194" y="1869662"/>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5"/>
            <p:cNvSpPr/>
            <p:nvPr/>
          </p:nvSpPr>
          <p:spPr>
            <a:xfrm>
              <a:off x="5528194" y="1599964"/>
              <a:ext cx="238423" cy="238423"/>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5"/>
            <p:cNvSpPr/>
            <p:nvPr/>
          </p:nvSpPr>
          <p:spPr>
            <a:xfrm>
              <a:off x="5528194"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5"/>
            <p:cNvSpPr txBox="1"/>
            <p:nvPr/>
          </p:nvSpPr>
          <p:spPr>
            <a:xfrm rot="-3599929">
              <a:off x="5173849" y="4313455"/>
              <a:ext cx="673776"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SEP</a:t>
              </a:r>
              <a:endParaRPr sz="1200">
                <a:solidFill>
                  <a:srgbClr val="434343"/>
                </a:solidFill>
                <a:latin typeface="Roboto"/>
                <a:ea typeface="Roboto"/>
                <a:cs typeface="Roboto"/>
                <a:sym typeface="Roboto"/>
              </a:endParaRPr>
            </a:p>
          </p:txBody>
        </p:sp>
      </p:grpSp>
      <p:grpSp>
        <p:nvGrpSpPr>
          <p:cNvPr id="988" name="Google Shape;988;p35"/>
          <p:cNvGrpSpPr/>
          <p:nvPr/>
        </p:nvGrpSpPr>
        <p:grpSpPr>
          <a:xfrm>
            <a:off x="4053050" y="1374405"/>
            <a:ext cx="511800" cy="3426498"/>
            <a:chOff x="4824662" y="1330266"/>
            <a:chExt cx="511800" cy="3426498"/>
          </a:xfrm>
        </p:grpSpPr>
        <p:sp>
          <p:nvSpPr>
            <p:cNvPr id="989" name="Google Shape;989;p35"/>
            <p:cNvSpPr/>
            <p:nvPr/>
          </p:nvSpPr>
          <p:spPr>
            <a:xfrm>
              <a:off x="5098030" y="3757547"/>
              <a:ext cx="238423" cy="23842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5"/>
            <p:cNvSpPr/>
            <p:nvPr/>
          </p:nvSpPr>
          <p:spPr>
            <a:xfrm>
              <a:off x="5098030" y="3487849"/>
              <a:ext cx="238423" cy="23842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5"/>
            <p:cNvSpPr/>
            <p:nvPr/>
          </p:nvSpPr>
          <p:spPr>
            <a:xfrm>
              <a:off x="5098030" y="3218151"/>
              <a:ext cx="238423" cy="23842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5"/>
            <p:cNvSpPr/>
            <p:nvPr/>
          </p:nvSpPr>
          <p:spPr>
            <a:xfrm>
              <a:off x="5098030" y="2948453"/>
              <a:ext cx="238423" cy="23842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5"/>
            <p:cNvSpPr/>
            <p:nvPr/>
          </p:nvSpPr>
          <p:spPr>
            <a:xfrm>
              <a:off x="5098030" y="2678756"/>
              <a:ext cx="238423" cy="23842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5"/>
            <p:cNvSpPr/>
            <p:nvPr/>
          </p:nvSpPr>
          <p:spPr>
            <a:xfrm>
              <a:off x="5098030" y="2409058"/>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5"/>
            <p:cNvSpPr/>
            <p:nvPr/>
          </p:nvSpPr>
          <p:spPr>
            <a:xfrm>
              <a:off x="5098030" y="2139360"/>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5"/>
            <p:cNvSpPr/>
            <p:nvPr/>
          </p:nvSpPr>
          <p:spPr>
            <a:xfrm>
              <a:off x="5098030" y="1869662"/>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5"/>
            <p:cNvSpPr/>
            <p:nvPr/>
          </p:nvSpPr>
          <p:spPr>
            <a:xfrm>
              <a:off x="5098030" y="1599964"/>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5"/>
            <p:cNvSpPr/>
            <p:nvPr/>
          </p:nvSpPr>
          <p:spPr>
            <a:xfrm>
              <a:off x="5098030"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5"/>
            <p:cNvSpPr txBox="1"/>
            <p:nvPr/>
          </p:nvSpPr>
          <p:spPr>
            <a:xfrm rot="-3599929">
              <a:off x="4743674" y="4313455"/>
              <a:ext cx="673776"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AUG</a:t>
              </a:r>
              <a:endParaRPr sz="1200">
                <a:solidFill>
                  <a:srgbClr val="434343"/>
                </a:solidFill>
                <a:latin typeface="Roboto"/>
                <a:ea typeface="Roboto"/>
                <a:cs typeface="Roboto"/>
                <a:sym typeface="Roboto"/>
              </a:endParaRPr>
            </a:p>
          </p:txBody>
        </p:sp>
      </p:grpSp>
      <p:grpSp>
        <p:nvGrpSpPr>
          <p:cNvPr id="1000" name="Google Shape;1000;p35"/>
          <p:cNvGrpSpPr/>
          <p:nvPr/>
        </p:nvGrpSpPr>
        <p:grpSpPr>
          <a:xfrm>
            <a:off x="3622887" y="1374405"/>
            <a:ext cx="511800" cy="3426498"/>
            <a:chOff x="4394500" y="1330266"/>
            <a:chExt cx="511800" cy="3426498"/>
          </a:xfrm>
        </p:grpSpPr>
        <p:sp>
          <p:nvSpPr>
            <p:cNvPr id="1001" name="Google Shape;1001;p35"/>
            <p:cNvSpPr/>
            <p:nvPr/>
          </p:nvSpPr>
          <p:spPr>
            <a:xfrm>
              <a:off x="4667866" y="3757547"/>
              <a:ext cx="238423" cy="23842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4667866" y="3487849"/>
              <a:ext cx="238423" cy="23842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4667866" y="3218151"/>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5"/>
            <p:cNvSpPr/>
            <p:nvPr/>
          </p:nvSpPr>
          <p:spPr>
            <a:xfrm>
              <a:off x="4667866" y="2948453"/>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5"/>
            <p:cNvSpPr/>
            <p:nvPr/>
          </p:nvSpPr>
          <p:spPr>
            <a:xfrm>
              <a:off x="4667866" y="267875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4667866" y="2409058"/>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4667866" y="2139360"/>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5"/>
            <p:cNvSpPr/>
            <p:nvPr/>
          </p:nvSpPr>
          <p:spPr>
            <a:xfrm>
              <a:off x="4667866" y="1869662"/>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5"/>
            <p:cNvSpPr/>
            <p:nvPr/>
          </p:nvSpPr>
          <p:spPr>
            <a:xfrm>
              <a:off x="4667866" y="1599964"/>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5"/>
            <p:cNvSpPr/>
            <p:nvPr/>
          </p:nvSpPr>
          <p:spPr>
            <a:xfrm>
              <a:off x="4667866"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txBox="1"/>
            <p:nvPr/>
          </p:nvSpPr>
          <p:spPr>
            <a:xfrm rot="-3599929">
              <a:off x="4313512" y="4313455"/>
              <a:ext cx="673776"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JUL</a:t>
              </a:r>
              <a:endParaRPr sz="1200">
                <a:solidFill>
                  <a:srgbClr val="434343"/>
                </a:solidFill>
                <a:latin typeface="Roboto"/>
                <a:ea typeface="Roboto"/>
                <a:cs typeface="Roboto"/>
                <a:sym typeface="Roboto"/>
              </a:endParaRPr>
            </a:p>
          </p:txBody>
        </p:sp>
      </p:grpSp>
      <p:grpSp>
        <p:nvGrpSpPr>
          <p:cNvPr id="1012" name="Google Shape;1012;p35"/>
          <p:cNvGrpSpPr/>
          <p:nvPr/>
        </p:nvGrpSpPr>
        <p:grpSpPr>
          <a:xfrm>
            <a:off x="3192712" y="1374405"/>
            <a:ext cx="511800" cy="3426498"/>
            <a:chOff x="3964325" y="1330266"/>
            <a:chExt cx="511800" cy="3426498"/>
          </a:xfrm>
        </p:grpSpPr>
        <p:sp>
          <p:nvSpPr>
            <p:cNvPr id="1013" name="Google Shape;1013;p35"/>
            <p:cNvSpPr/>
            <p:nvPr/>
          </p:nvSpPr>
          <p:spPr>
            <a:xfrm>
              <a:off x="4237701" y="3757547"/>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4237701" y="3487849"/>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4237701" y="3218151"/>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4237701" y="2948453"/>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4237701" y="2678756"/>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4237701" y="2409058"/>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4237701" y="2139360"/>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4237701" y="1869662"/>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4237701" y="1599964"/>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4237701"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txBox="1"/>
            <p:nvPr/>
          </p:nvSpPr>
          <p:spPr>
            <a:xfrm rot="-3599929">
              <a:off x="3883337" y="4313455"/>
              <a:ext cx="673776"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JUN</a:t>
              </a:r>
              <a:endParaRPr sz="1200">
                <a:solidFill>
                  <a:srgbClr val="434343"/>
                </a:solidFill>
                <a:latin typeface="Roboto"/>
                <a:ea typeface="Roboto"/>
                <a:cs typeface="Roboto"/>
                <a:sym typeface="Roboto"/>
              </a:endParaRPr>
            </a:p>
          </p:txBody>
        </p:sp>
      </p:grpSp>
      <p:grpSp>
        <p:nvGrpSpPr>
          <p:cNvPr id="1024" name="Google Shape;1024;p35"/>
          <p:cNvGrpSpPr/>
          <p:nvPr/>
        </p:nvGrpSpPr>
        <p:grpSpPr>
          <a:xfrm>
            <a:off x="2762550" y="1374405"/>
            <a:ext cx="511800" cy="3426498"/>
            <a:chOff x="3534162" y="1330266"/>
            <a:chExt cx="511800" cy="3426498"/>
          </a:xfrm>
        </p:grpSpPr>
        <p:sp>
          <p:nvSpPr>
            <p:cNvPr id="1025" name="Google Shape;1025;p35"/>
            <p:cNvSpPr/>
            <p:nvPr/>
          </p:nvSpPr>
          <p:spPr>
            <a:xfrm>
              <a:off x="3807537" y="3757547"/>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3807537" y="3487849"/>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3807537" y="3218151"/>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3807537" y="2948453"/>
              <a:ext cx="238423" cy="238423"/>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3807537" y="267875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3807537" y="2409058"/>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3807537" y="2139360"/>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3807537" y="1869662"/>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3807537" y="1599964"/>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3807537"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txBox="1"/>
            <p:nvPr/>
          </p:nvSpPr>
          <p:spPr>
            <a:xfrm rot="-3599929">
              <a:off x="3453174" y="4313455"/>
              <a:ext cx="673776"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MAY</a:t>
              </a:r>
              <a:endParaRPr sz="1200">
                <a:solidFill>
                  <a:srgbClr val="434343"/>
                </a:solidFill>
                <a:latin typeface="Roboto"/>
                <a:ea typeface="Roboto"/>
                <a:cs typeface="Roboto"/>
                <a:sym typeface="Roboto"/>
              </a:endParaRPr>
            </a:p>
          </p:txBody>
        </p:sp>
      </p:grpSp>
      <p:grpSp>
        <p:nvGrpSpPr>
          <p:cNvPr id="1036" name="Google Shape;1036;p35"/>
          <p:cNvGrpSpPr/>
          <p:nvPr/>
        </p:nvGrpSpPr>
        <p:grpSpPr>
          <a:xfrm>
            <a:off x="5343037" y="1374405"/>
            <a:ext cx="512296" cy="3426498"/>
            <a:chOff x="6114650" y="1330266"/>
            <a:chExt cx="512296" cy="3426498"/>
          </a:xfrm>
        </p:grpSpPr>
        <p:sp>
          <p:nvSpPr>
            <p:cNvPr id="1037" name="Google Shape;1037;p35"/>
            <p:cNvSpPr/>
            <p:nvPr/>
          </p:nvSpPr>
          <p:spPr>
            <a:xfrm>
              <a:off x="6388523" y="3757547"/>
              <a:ext cx="238423" cy="238423"/>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6388523" y="3487849"/>
              <a:ext cx="238423" cy="238423"/>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6388523" y="3218151"/>
              <a:ext cx="238423" cy="238423"/>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6388523" y="2948453"/>
              <a:ext cx="238423" cy="238423"/>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6388523" y="267875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6388523" y="2409058"/>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6388523" y="2139360"/>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6388523" y="1869662"/>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6388523" y="1599964"/>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6388523"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txBox="1"/>
            <p:nvPr/>
          </p:nvSpPr>
          <p:spPr>
            <a:xfrm rot="-3599929">
              <a:off x="6033662" y="4313455"/>
              <a:ext cx="673776"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NOV</a:t>
              </a:r>
              <a:endParaRPr sz="1200">
                <a:solidFill>
                  <a:srgbClr val="434343"/>
                </a:solidFill>
                <a:latin typeface="Roboto"/>
                <a:ea typeface="Roboto"/>
                <a:cs typeface="Roboto"/>
                <a:sym typeface="Roboto"/>
              </a:endParaRPr>
            </a:p>
          </p:txBody>
        </p:sp>
      </p:grpSp>
      <p:grpSp>
        <p:nvGrpSpPr>
          <p:cNvPr id="1048" name="Google Shape;1048;p35"/>
          <p:cNvGrpSpPr/>
          <p:nvPr/>
        </p:nvGrpSpPr>
        <p:grpSpPr>
          <a:xfrm>
            <a:off x="5773187" y="1374405"/>
            <a:ext cx="512310" cy="3426498"/>
            <a:chOff x="5487475" y="1330266"/>
            <a:chExt cx="512310" cy="3426498"/>
          </a:xfrm>
        </p:grpSpPr>
        <p:sp>
          <p:nvSpPr>
            <p:cNvPr id="1049" name="Google Shape;1049;p35"/>
            <p:cNvSpPr/>
            <p:nvPr/>
          </p:nvSpPr>
          <p:spPr>
            <a:xfrm>
              <a:off x="5761362" y="3757547"/>
              <a:ext cx="238423" cy="238423"/>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p:nvPr/>
          </p:nvSpPr>
          <p:spPr>
            <a:xfrm>
              <a:off x="5761362" y="3487849"/>
              <a:ext cx="238423" cy="238423"/>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5"/>
            <p:cNvSpPr/>
            <p:nvPr/>
          </p:nvSpPr>
          <p:spPr>
            <a:xfrm>
              <a:off x="5761362" y="3218151"/>
              <a:ext cx="238423" cy="238423"/>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5"/>
            <p:cNvSpPr/>
            <p:nvPr/>
          </p:nvSpPr>
          <p:spPr>
            <a:xfrm>
              <a:off x="5761362" y="2948453"/>
              <a:ext cx="238423" cy="238423"/>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5"/>
            <p:cNvSpPr/>
            <p:nvPr/>
          </p:nvSpPr>
          <p:spPr>
            <a:xfrm>
              <a:off x="5761362" y="2678756"/>
              <a:ext cx="238423" cy="238423"/>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5761362" y="2409058"/>
              <a:ext cx="238423" cy="238423"/>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5"/>
            <p:cNvSpPr/>
            <p:nvPr/>
          </p:nvSpPr>
          <p:spPr>
            <a:xfrm>
              <a:off x="5761362" y="2139360"/>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5"/>
            <p:cNvSpPr/>
            <p:nvPr/>
          </p:nvSpPr>
          <p:spPr>
            <a:xfrm>
              <a:off x="5761362" y="1869662"/>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5"/>
            <p:cNvSpPr/>
            <p:nvPr/>
          </p:nvSpPr>
          <p:spPr>
            <a:xfrm>
              <a:off x="5761362" y="1599964"/>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5"/>
            <p:cNvSpPr/>
            <p:nvPr/>
          </p:nvSpPr>
          <p:spPr>
            <a:xfrm>
              <a:off x="5761362" y="1330266"/>
              <a:ext cx="238423" cy="238423"/>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5"/>
            <p:cNvSpPr txBox="1"/>
            <p:nvPr/>
          </p:nvSpPr>
          <p:spPr>
            <a:xfrm rot="-3599929">
              <a:off x="5406487" y="4313455"/>
              <a:ext cx="673776" cy="2020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DEC</a:t>
              </a:r>
              <a:endParaRPr sz="1200">
                <a:solidFill>
                  <a:srgbClr val="434343"/>
                </a:solidFill>
                <a:latin typeface="Roboto"/>
                <a:ea typeface="Roboto"/>
                <a:cs typeface="Roboto"/>
                <a:sym typeface="Roboto"/>
              </a:endParaRPr>
            </a:p>
          </p:txBody>
        </p:sp>
      </p:grpSp>
      <p:grpSp>
        <p:nvGrpSpPr>
          <p:cNvPr id="1060" name="Google Shape;1060;p35"/>
          <p:cNvGrpSpPr/>
          <p:nvPr/>
        </p:nvGrpSpPr>
        <p:grpSpPr>
          <a:xfrm>
            <a:off x="6791163" y="1374414"/>
            <a:ext cx="1052100" cy="1586975"/>
            <a:chOff x="6505450" y="1330275"/>
            <a:chExt cx="1052100" cy="1586975"/>
          </a:xfrm>
        </p:grpSpPr>
        <p:sp>
          <p:nvSpPr>
            <p:cNvPr id="1061" name="Google Shape;1061;p35"/>
            <p:cNvSpPr/>
            <p:nvPr/>
          </p:nvSpPr>
          <p:spPr>
            <a:xfrm>
              <a:off x="6505450" y="2678750"/>
              <a:ext cx="1052100" cy="2385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Saturn</a:t>
              </a:r>
              <a:endParaRPr sz="1200">
                <a:solidFill>
                  <a:srgbClr val="FFFFFF"/>
                </a:solidFill>
                <a:latin typeface="Roboto"/>
                <a:ea typeface="Roboto"/>
                <a:cs typeface="Roboto"/>
                <a:sym typeface="Roboto"/>
              </a:endParaRPr>
            </a:p>
          </p:txBody>
        </p:sp>
        <p:sp>
          <p:nvSpPr>
            <p:cNvPr id="1062" name="Google Shape;1062;p35"/>
            <p:cNvSpPr/>
            <p:nvPr/>
          </p:nvSpPr>
          <p:spPr>
            <a:xfrm>
              <a:off x="6505450" y="2409055"/>
              <a:ext cx="1052100" cy="2385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Jupiter</a:t>
              </a:r>
              <a:endParaRPr sz="1200">
                <a:solidFill>
                  <a:srgbClr val="FFFFFF"/>
                </a:solidFill>
                <a:latin typeface="Roboto"/>
                <a:ea typeface="Roboto"/>
                <a:cs typeface="Roboto"/>
                <a:sym typeface="Roboto"/>
              </a:endParaRPr>
            </a:p>
          </p:txBody>
        </p:sp>
        <p:sp>
          <p:nvSpPr>
            <p:cNvPr id="1063" name="Google Shape;1063;p35"/>
            <p:cNvSpPr/>
            <p:nvPr/>
          </p:nvSpPr>
          <p:spPr>
            <a:xfrm>
              <a:off x="6505450" y="2139360"/>
              <a:ext cx="1052100" cy="238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Mars</a:t>
              </a:r>
              <a:endParaRPr sz="1200">
                <a:solidFill>
                  <a:srgbClr val="FFFFFF"/>
                </a:solidFill>
                <a:latin typeface="Roboto"/>
                <a:ea typeface="Roboto"/>
                <a:cs typeface="Roboto"/>
                <a:sym typeface="Roboto"/>
              </a:endParaRPr>
            </a:p>
          </p:txBody>
        </p:sp>
        <p:sp>
          <p:nvSpPr>
            <p:cNvPr id="1064" name="Google Shape;1064;p35"/>
            <p:cNvSpPr/>
            <p:nvPr/>
          </p:nvSpPr>
          <p:spPr>
            <a:xfrm>
              <a:off x="6505450" y="1869665"/>
              <a:ext cx="1052100" cy="238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Earth</a:t>
              </a:r>
              <a:endParaRPr sz="1200">
                <a:solidFill>
                  <a:srgbClr val="FFFFFF"/>
                </a:solidFill>
                <a:latin typeface="Roboto"/>
                <a:ea typeface="Roboto"/>
                <a:cs typeface="Roboto"/>
                <a:sym typeface="Roboto"/>
              </a:endParaRPr>
            </a:p>
          </p:txBody>
        </p:sp>
        <p:sp>
          <p:nvSpPr>
            <p:cNvPr id="1065" name="Google Shape;1065;p35"/>
            <p:cNvSpPr/>
            <p:nvPr/>
          </p:nvSpPr>
          <p:spPr>
            <a:xfrm>
              <a:off x="6505450" y="1599970"/>
              <a:ext cx="1052100" cy="238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Venus</a:t>
              </a:r>
              <a:endParaRPr sz="1200">
                <a:solidFill>
                  <a:srgbClr val="FFFFFF"/>
                </a:solidFill>
                <a:latin typeface="Roboto"/>
                <a:ea typeface="Roboto"/>
                <a:cs typeface="Roboto"/>
                <a:sym typeface="Roboto"/>
              </a:endParaRPr>
            </a:p>
          </p:txBody>
        </p:sp>
        <p:sp>
          <p:nvSpPr>
            <p:cNvPr id="1066" name="Google Shape;1066;p35"/>
            <p:cNvSpPr/>
            <p:nvPr/>
          </p:nvSpPr>
          <p:spPr>
            <a:xfrm>
              <a:off x="6505450" y="1330275"/>
              <a:ext cx="1052100" cy="238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Mercury</a:t>
              </a:r>
              <a:endParaRPr sz="1200">
                <a:solidFill>
                  <a:srgbClr val="FFFFFF"/>
                </a:solidFill>
                <a:latin typeface="Roboto"/>
                <a:ea typeface="Roboto"/>
                <a:cs typeface="Roboto"/>
                <a:sym typeface="Robo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994D1-9B0A-84C7-1607-13E81BD39EC5}"/>
              </a:ext>
            </a:extLst>
          </p:cNvPr>
          <p:cNvSpPr>
            <a:spLocks noGrp="1"/>
          </p:cNvSpPr>
          <p:nvPr>
            <p:ph type="title"/>
          </p:nvPr>
        </p:nvSpPr>
        <p:spPr>
          <a:xfrm>
            <a:off x="311700" y="414266"/>
            <a:ext cx="8520600" cy="841800"/>
          </a:xfrm>
        </p:spPr>
        <p:txBody>
          <a:bodyPr/>
          <a:lstStyle/>
          <a:p>
            <a:pPr algn="l"/>
            <a:r>
              <a:rPr lang="en-US" sz="2400" dirty="0"/>
              <a:t>More on Crude Palm Oil</a:t>
            </a:r>
            <a:endParaRPr lang="en-MY" sz="2400" dirty="0"/>
          </a:p>
        </p:txBody>
      </p:sp>
      <p:sp>
        <p:nvSpPr>
          <p:cNvPr id="3" name="TextBox 2">
            <a:extLst>
              <a:ext uri="{FF2B5EF4-FFF2-40B4-BE49-F238E27FC236}">
                <a16:creationId xmlns:a16="http://schemas.microsoft.com/office/drawing/2014/main" id="{BE7C07FE-FAC2-A8BB-6971-E30430FC303F}"/>
              </a:ext>
            </a:extLst>
          </p:cNvPr>
          <p:cNvSpPr txBox="1"/>
          <p:nvPr/>
        </p:nvSpPr>
        <p:spPr>
          <a:xfrm>
            <a:off x="430306" y="1352390"/>
            <a:ext cx="6892578" cy="2677656"/>
          </a:xfrm>
          <a:prstGeom prst="rect">
            <a:avLst/>
          </a:prstGeom>
          <a:noFill/>
        </p:spPr>
        <p:txBody>
          <a:bodyPr wrap="square" rtlCol="0">
            <a:spAutoFit/>
          </a:bodyPr>
          <a:lstStyle/>
          <a:p>
            <a:r>
              <a:rPr lang="en-US" dirty="0">
                <a:solidFill>
                  <a:schemeClr val="accent1"/>
                </a:solidFill>
                <a:latin typeface="Fira Sans Extra Condensed Medium" panose="020B0604020202020204" charset="0"/>
              </a:rPr>
              <a:t>Did you know CPO is traded as futures called FCPO?</a:t>
            </a:r>
          </a:p>
          <a:p>
            <a:r>
              <a:rPr lang="en-US" b="0" i="0" dirty="0">
                <a:solidFill>
                  <a:srgbClr val="414042"/>
                </a:solidFill>
                <a:effectLst/>
                <a:latin typeface="Fira Sans Extra Condensed Medium" panose="020B0604020202020204" charset="0"/>
              </a:rPr>
              <a:t>FCPO is a Ringgit Malaysia (MYR) denominated Crude Palm Oil Futures Contract traded on Bursa Malaysia Derivatives, providing market participants a global price benchmark for the Crude Palm Oil Market since October 1980. For over 40 years, FCPO is actively used by edible oils and fats industry players as a risk management solution, as well as by fund managers and financial institutions for managing price fluctuations in the market. </a:t>
            </a:r>
            <a:endParaRPr lang="en-US" dirty="0">
              <a:solidFill>
                <a:schemeClr val="accent1"/>
              </a:solidFill>
              <a:latin typeface="Fira Sans Extra Condensed Medium" panose="020B0604020202020204" charset="0"/>
            </a:endParaRPr>
          </a:p>
          <a:p>
            <a:endParaRPr lang="en-US" dirty="0">
              <a:latin typeface="Fira Sans Extra Condensed Medium" panose="020B0604020202020204" charset="0"/>
            </a:endParaRPr>
          </a:p>
          <a:p>
            <a:r>
              <a:rPr lang="en-US" dirty="0">
                <a:latin typeface="Fira Sans Extra Condensed Medium" panose="020B0604020202020204" charset="0"/>
              </a:rPr>
              <a:t>Being actively traded on the futures market shows the demand for this commodity. Same goes to the instruments that are traded in the market. Price will move up and down. The highest price of FCPO recorded was on March last year trading at RM 8076 / ton. Currently it returned to normal position around RM 3/4 k per ton.</a:t>
            </a:r>
          </a:p>
          <a:p>
            <a:endParaRPr lang="en-US" dirty="0">
              <a:latin typeface="Fira Sans Extra Condensed Medium" panose="020B0604020202020204" charset="0"/>
            </a:endParaRPr>
          </a:p>
        </p:txBody>
      </p:sp>
    </p:spTree>
    <p:extLst>
      <p:ext uri="{BB962C8B-B14F-4D97-AF65-F5344CB8AC3E}">
        <p14:creationId xmlns:p14="http://schemas.microsoft.com/office/powerpoint/2010/main" val="27921606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70"/>
        <p:cNvGrpSpPr/>
        <p:nvPr/>
      </p:nvGrpSpPr>
      <p:grpSpPr>
        <a:xfrm>
          <a:off x="0" y="0"/>
          <a:ext cx="0" cy="0"/>
          <a:chOff x="0" y="0"/>
          <a:chExt cx="0" cy="0"/>
        </a:xfrm>
      </p:grpSpPr>
      <p:sp>
        <p:nvSpPr>
          <p:cNvPr id="1071" name="Google Shape;1071;p36"/>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1072" name="Google Shape;1072;p36"/>
          <p:cNvGrpSpPr/>
          <p:nvPr/>
        </p:nvGrpSpPr>
        <p:grpSpPr>
          <a:xfrm>
            <a:off x="710275" y="1117363"/>
            <a:ext cx="7723500" cy="772350"/>
            <a:chOff x="710275" y="1110463"/>
            <a:chExt cx="7723500" cy="772350"/>
          </a:xfrm>
        </p:grpSpPr>
        <p:sp>
          <p:nvSpPr>
            <p:cNvPr id="1073" name="Google Shape;1073;p36"/>
            <p:cNvSpPr/>
            <p:nvPr/>
          </p:nvSpPr>
          <p:spPr>
            <a:xfrm>
              <a:off x="3626425" y="1269550"/>
              <a:ext cx="3760500" cy="454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 name="Google Shape;1074;p36"/>
            <p:cNvGrpSpPr/>
            <p:nvPr/>
          </p:nvGrpSpPr>
          <p:grpSpPr>
            <a:xfrm>
              <a:off x="3672419" y="1303628"/>
              <a:ext cx="3099913" cy="386037"/>
              <a:chOff x="2150376" y="1298150"/>
              <a:chExt cx="3165761" cy="404100"/>
            </a:xfrm>
          </p:grpSpPr>
          <p:sp>
            <p:nvSpPr>
              <p:cNvPr id="1075" name="Google Shape;1075;p36"/>
              <p:cNvSpPr/>
              <p:nvPr/>
            </p:nvSpPr>
            <p:spPr>
              <a:xfrm>
                <a:off x="2571137" y="1298150"/>
                <a:ext cx="2745000" cy="40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6"/>
              <p:cNvSpPr/>
              <p:nvPr/>
            </p:nvSpPr>
            <p:spPr>
              <a:xfrm rot="-5400000">
                <a:off x="2163126" y="1285400"/>
                <a:ext cx="404100" cy="4296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 name="Google Shape;1077;p36"/>
            <p:cNvSpPr txBox="1"/>
            <p:nvPr/>
          </p:nvSpPr>
          <p:spPr>
            <a:xfrm>
              <a:off x="7501075" y="1341850"/>
              <a:ext cx="932700" cy="30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1"/>
                  </a:solidFill>
                  <a:latin typeface="Fira Sans Extra Condensed Medium"/>
                  <a:ea typeface="Fira Sans Extra Condensed Medium"/>
                  <a:cs typeface="Fira Sans Extra Condensed Medium"/>
                  <a:sym typeface="Fira Sans Extra Condensed Medium"/>
                </a:rPr>
                <a:t>9,000</a:t>
              </a:r>
              <a:endParaRPr sz="2000">
                <a:solidFill>
                  <a:schemeClr val="accent1"/>
                </a:solidFill>
                <a:latin typeface="Fira Sans Extra Condensed Medium"/>
                <a:ea typeface="Fira Sans Extra Condensed Medium"/>
                <a:cs typeface="Fira Sans Extra Condensed Medium"/>
                <a:sym typeface="Fira Sans Extra Condensed Medium"/>
              </a:endParaRPr>
            </a:p>
          </p:txBody>
        </p:sp>
        <p:grpSp>
          <p:nvGrpSpPr>
            <p:cNvPr id="1078" name="Google Shape;1078;p36"/>
            <p:cNvGrpSpPr/>
            <p:nvPr/>
          </p:nvGrpSpPr>
          <p:grpSpPr>
            <a:xfrm>
              <a:off x="710275" y="1110463"/>
              <a:ext cx="2649600" cy="772350"/>
              <a:chOff x="710275" y="1186663"/>
              <a:chExt cx="2649600" cy="772350"/>
            </a:xfrm>
          </p:grpSpPr>
          <p:sp>
            <p:nvSpPr>
              <p:cNvPr id="1079" name="Google Shape;1079;p36"/>
              <p:cNvSpPr txBox="1"/>
              <p:nvPr/>
            </p:nvSpPr>
            <p:spPr>
              <a:xfrm>
                <a:off x="710275" y="1186663"/>
                <a:ext cx="26496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Venus</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1080" name="Google Shape;1080;p36"/>
              <p:cNvSpPr txBox="1"/>
              <p:nvPr/>
            </p:nvSpPr>
            <p:spPr>
              <a:xfrm>
                <a:off x="710275" y="1410613"/>
                <a:ext cx="2649600" cy="54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Venus has a beautiful name and is the second planet from the Sun</a:t>
                </a:r>
                <a:endParaRPr sz="1200">
                  <a:solidFill>
                    <a:srgbClr val="434343"/>
                  </a:solidFill>
                  <a:latin typeface="Roboto"/>
                  <a:ea typeface="Roboto"/>
                  <a:cs typeface="Roboto"/>
                  <a:sym typeface="Roboto"/>
                </a:endParaRPr>
              </a:p>
            </p:txBody>
          </p:sp>
        </p:grpSp>
      </p:grpSp>
      <p:grpSp>
        <p:nvGrpSpPr>
          <p:cNvPr id="1081" name="Google Shape;1081;p36"/>
          <p:cNvGrpSpPr/>
          <p:nvPr/>
        </p:nvGrpSpPr>
        <p:grpSpPr>
          <a:xfrm>
            <a:off x="710275" y="1999896"/>
            <a:ext cx="7723500" cy="772350"/>
            <a:chOff x="710275" y="1992996"/>
            <a:chExt cx="7723500" cy="772350"/>
          </a:xfrm>
        </p:grpSpPr>
        <p:sp>
          <p:nvSpPr>
            <p:cNvPr id="1082" name="Google Shape;1082;p36"/>
            <p:cNvSpPr/>
            <p:nvPr/>
          </p:nvSpPr>
          <p:spPr>
            <a:xfrm>
              <a:off x="3626425" y="2152069"/>
              <a:ext cx="3760500" cy="454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 name="Google Shape;1083;p36"/>
            <p:cNvGrpSpPr/>
            <p:nvPr/>
          </p:nvGrpSpPr>
          <p:grpSpPr>
            <a:xfrm>
              <a:off x="3672419" y="2186145"/>
              <a:ext cx="1928986" cy="386037"/>
              <a:chOff x="2150376" y="1955331"/>
              <a:chExt cx="1969961" cy="404100"/>
            </a:xfrm>
          </p:grpSpPr>
          <p:sp>
            <p:nvSpPr>
              <p:cNvPr id="1084" name="Google Shape;1084;p36"/>
              <p:cNvSpPr/>
              <p:nvPr/>
            </p:nvSpPr>
            <p:spPr>
              <a:xfrm>
                <a:off x="2571137" y="1955331"/>
                <a:ext cx="1549200" cy="40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6"/>
              <p:cNvSpPr/>
              <p:nvPr/>
            </p:nvSpPr>
            <p:spPr>
              <a:xfrm rot="-5400000">
                <a:off x="2163126" y="1942581"/>
                <a:ext cx="404100" cy="429600"/>
              </a:xfrm>
              <a:prstGeom prst="round2SameRect">
                <a:avLst>
                  <a:gd name="adj1" fmla="val 50000"/>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 name="Google Shape;1086;p36"/>
            <p:cNvSpPr txBox="1"/>
            <p:nvPr/>
          </p:nvSpPr>
          <p:spPr>
            <a:xfrm>
              <a:off x="7501075" y="2224369"/>
              <a:ext cx="932700" cy="30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2"/>
                  </a:solidFill>
                  <a:latin typeface="Fira Sans Extra Condensed Medium"/>
                  <a:ea typeface="Fira Sans Extra Condensed Medium"/>
                  <a:cs typeface="Fira Sans Extra Condensed Medium"/>
                  <a:sym typeface="Fira Sans Extra Condensed Medium"/>
                </a:rPr>
                <a:t>5,000</a:t>
              </a:r>
              <a:endParaRPr sz="2000">
                <a:solidFill>
                  <a:schemeClr val="accent2"/>
                </a:solidFill>
                <a:latin typeface="Fira Sans Extra Condensed Medium"/>
                <a:ea typeface="Fira Sans Extra Condensed Medium"/>
                <a:cs typeface="Fira Sans Extra Condensed Medium"/>
                <a:sym typeface="Fira Sans Extra Condensed Medium"/>
              </a:endParaRPr>
            </a:p>
          </p:txBody>
        </p:sp>
        <p:grpSp>
          <p:nvGrpSpPr>
            <p:cNvPr id="1087" name="Google Shape;1087;p36"/>
            <p:cNvGrpSpPr/>
            <p:nvPr/>
          </p:nvGrpSpPr>
          <p:grpSpPr>
            <a:xfrm>
              <a:off x="710275" y="1992996"/>
              <a:ext cx="2649600" cy="772350"/>
              <a:chOff x="710275" y="2043796"/>
              <a:chExt cx="2649600" cy="772350"/>
            </a:xfrm>
          </p:grpSpPr>
          <p:sp>
            <p:nvSpPr>
              <p:cNvPr id="1088" name="Google Shape;1088;p36"/>
              <p:cNvSpPr txBox="1"/>
              <p:nvPr/>
            </p:nvSpPr>
            <p:spPr>
              <a:xfrm>
                <a:off x="710275" y="2043796"/>
                <a:ext cx="26496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Mercury</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1089" name="Google Shape;1089;p36"/>
              <p:cNvSpPr txBox="1"/>
              <p:nvPr/>
            </p:nvSpPr>
            <p:spPr>
              <a:xfrm>
                <a:off x="710275" y="2267746"/>
                <a:ext cx="2649600" cy="54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Mercury is the closest planet to the Sun and the smallest one</a:t>
                </a:r>
                <a:endParaRPr sz="1200">
                  <a:solidFill>
                    <a:srgbClr val="434343"/>
                  </a:solidFill>
                  <a:latin typeface="Roboto"/>
                  <a:ea typeface="Roboto"/>
                  <a:cs typeface="Roboto"/>
                  <a:sym typeface="Roboto"/>
                </a:endParaRPr>
              </a:p>
            </p:txBody>
          </p:sp>
        </p:grpSp>
      </p:grpSp>
      <p:grpSp>
        <p:nvGrpSpPr>
          <p:cNvPr id="1090" name="Google Shape;1090;p36"/>
          <p:cNvGrpSpPr/>
          <p:nvPr/>
        </p:nvGrpSpPr>
        <p:grpSpPr>
          <a:xfrm>
            <a:off x="710275" y="2882429"/>
            <a:ext cx="7723500" cy="772350"/>
            <a:chOff x="710275" y="2875529"/>
            <a:chExt cx="7723500" cy="772350"/>
          </a:xfrm>
        </p:grpSpPr>
        <p:sp>
          <p:nvSpPr>
            <p:cNvPr id="1091" name="Google Shape;1091;p36"/>
            <p:cNvSpPr/>
            <p:nvPr/>
          </p:nvSpPr>
          <p:spPr>
            <a:xfrm>
              <a:off x="3626425" y="3034601"/>
              <a:ext cx="3760500" cy="454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 name="Google Shape;1092;p36"/>
            <p:cNvGrpSpPr/>
            <p:nvPr/>
          </p:nvGrpSpPr>
          <p:grpSpPr>
            <a:xfrm>
              <a:off x="3672419" y="3068675"/>
              <a:ext cx="1439582" cy="386037"/>
              <a:chOff x="2150376" y="2612513"/>
              <a:chExt cx="1470161" cy="404100"/>
            </a:xfrm>
          </p:grpSpPr>
          <p:sp>
            <p:nvSpPr>
              <p:cNvPr id="1093" name="Google Shape;1093;p36"/>
              <p:cNvSpPr/>
              <p:nvPr/>
            </p:nvSpPr>
            <p:spPr>
              <a:xfrm>
                <a:off x="2571137" y="2612513"/>
                <a:ext cx="1049400" cy="40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6"/>
              <p:cNvSpPr/>
              <p:nvPr/>
            </p:nvSpPr>
            <p:spPr>
              <a:xfrm rot="-5400000">
                <a:off x="2163126" y="2599763"/>
                <a:ext cx="404100" cy="429600"/>
              </a:xfrm>
              <a:prstGeom prst="round2SameRect">
                <a:avLst>
                  <a:gd name="adj1" fmla="val 50000"/>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 name="Google Shape;1095;p36"/>
            <p:cNvSpPr txBox="1"/>
            <p:nvPr/>
          </p:nvSpPr>
          <p:spPr>
            <a:xfrm>
              <a:off x="7501075" y="3106909"/>
              <a:ext cx="932700" cy="30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3"/>
                  </a:solidFill>
                  <a:latin typeface="Fira Sans Extra Condensed Medium"/>
                  <a:ea typeface="Fira Sans Extra Condensed Medium"/>
                  <a:cs typeface="Fira Sans Extra Condensed Medium"/>
                  <a:sym typeface="Fira Sans Extra Condensed Medium"/>
                </a:rPr>
                <a:t>4,000</a:t>
              </a:r>
              <a:endParaRPr sz="2000">
                <a:solidFill>
                  <a:schemeClr val="accent3"/>
                </a:solidFill>
                <a:latin typeface="Fira Sans Extra Condensed Medium"/>
                <a:ea typeface="Fira Sans Extra Condensed Medium"/>
                <a:cs typeface="Fira Sans Extra Condensed Medium"/>
                <a:sym typeface="Fira Sans Extra Condensed Medium"/>
              </a:endParaRPr>
            </a:p>
          </p:txBody>
        </p:sp>
        <p:grpSp>
          <p:nvGrpSpPr>
            <p:cNvPr id="1096" name="Google Shape;1096;p36"/>
            <p:cNvGrpSpPr/>
            <p:nvPr/>
          </p:nvGrpSpPr>
          <p:grpSpPr>
            <a:xfrm>
              <a:off x="710275" y="2875529"/>
              <a:ext cx="2649600" cy="772350"/>
              <a:chOff x="710275" y="2900929"/>
              <a:chExt cx="2649600" cy="772350"/>
            </a:xfrm>
          </p:grpSpPr>
          <p:sp>
            <p:nvSpPr>
              <p:cNvPr id="1097" name="Google Shape;1097;p36"/>
              <p:cNvSpPr txBox="1"/>
              <p:nvPr/>
            </p:nvSpPr>
            <p:spPr>
              <a:xfrm>
                <a:off x="710275" y="2900929"/>
                <a:ext cx="26496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Mars</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1098" name="Google Shape;1098;p36"/>
              <p:cNvSpPr txBox="1"/>
              <p:nvPr/>
            </p:nvSpPr>
            <p:spPr>
              <a:xfrm>
                <a:off x="710275" y="3124879"/>
                <a:ext cx="2649600" cy="54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Despite being red, Mars is a cold place full of iron oxide dust</a:t>
                </a:r>
                <a:endParaRPr sz="1200">
                  <a:solidFill>
                    <a:srgbClr val="434343"/>
                  </a:solidFill>
                  <a:latin typeface="Roboto"/>
                  <a:ea typeface="Roboto"/>
                  <a:cs typeface="Roboto"/>
                  <a:sym typeface="Roboto"/>
                </a:endParaRPr>
              </a:p>
            </p:txBody>
          </p:sp>
        </p:grpSp>
      </p:grpSp>
      <p:grpSp>
        <p:nvGrpSpPr>
          <p:cNvPr id="1099" name="Google Shape;1099;p36"/>
          <p:cNvGrpSpPr/>
          <p:nvPr/>
        </p:nvGrpSpPr>
        <p:grpSpPr>
          <a:xfrm>
            <a:off x="710275" y="3764963"/>
            <a:ext cx="7723500" cy="772350"/>
            <a:chOff x="710275" y="3758063"/>
            <a:chExt cx="7723500" cy="772350"/>
          </a:xfrm>
        </p:grpSpPr>
        <p:sp>
          <p:nvSpPr>
            <p:cNvPr id="1100" name="Google Shape;1100;p36"/>
            <p:cNvSpPr/>
            <p:nvPr/>
          </p:nvSpPr>
          <p:spPr>
            <a:xfrm>
              <a:off x="3626425" y="3917150"/>
              <a:ext cx="3760500" cy="454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 name="Google Shape;1101;p36"/>
            <p:cNvGrpSpPr/>
            <p:nvPr/>
          </p:nvGrpSpPr>
          <p:grpSpPr>
            <a:xfrm>
              <a:off x="3672419" y="3951222"/>
              <a:ext cx="2729482" cy="386037"/>
              <a:chOff x="2150376" y="3269694"/>
              <a:chExt cx="2787461" cy="404100"/>
            </a:xfrm>
          </p:grpSpPr>
          <p:sp>
            <p:nvSpPr>
              <p:cNvPr id="1102" name="Google Shape;1102;p36"/>
              <p:cNvSpPr/>
              <p:nvPr/>
            </p:nvSpPr>
            <p:spPr>
              <a:xfrm>
                <a:off x="2571137" y="3269694"/>
                <a:ext cx="2366700" cy="404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6"/>
              <p:cNvSpPr/>
              <p:nvPr/>
            </p:nvSpPr>
            <p:spPr>
              <a:xfrm rot="-5400000">
                <a:off x="2163126" y="3256944"/>
                <a:ext cx="404100" cy="429600"/>
              </a:xfrm>
              <a:prstGeom prst="round2SameRect">
                <a:avLst>
                  <a:gd name="adj1" fmla="val 50000"/>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 name="Google Shape;1104;p36"/>
            <p:cNvSpPr txBox="1"/>
            <p:nvPr/>
          </p:nvSpPr>
          <p:spPr>
            <a:xfrm>
              <a:off x="7501075" y="3989425"/>
              <a:ext cx="932700" cy="309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4"/>
                  </a:solidFill>
                  <a:latin typeface="Fira Sans Extra Condensed Medium"/>
                  <a:ea typeface="Fira Sans Extra Condensed Medium"/>
                  <a:cs typeface="Fira Sans Extra Condensed Medium"/>
                  <a:sym typeface="Fira Sans Extra Condensed Medium"/>
                </a:rPr>
                <a:t>8,000</a:t>
              </a:r>
              <a:endParaRPr sz="2000">
                <a:solidFill>
                  <a:schemeClr val="accent4"/>
                </a:solidFill>
                <a:latin typeface="Fira Sans Extra Condensed Medium"/>
                <a:ea typeface="Fira Sans Extra Condensed Medium"/>
                <a:cs typeface="Fira Sans Extra Condensed Medium"/>
                <a:sym typeface="Fira Sans Extra Condensed Medium"/>
              </a:endParaRPr>
            </a:p>
          </p:txBody>
        </p:sp>
        <p:grpSp>
          <p:nvGrpSpPr>
            <p:cNvPr id="1105" name="Google Shape;1105;p36"/>
            <p:cNvGrpSpPr/>
            <p:nvPr/>
          </p:nvGrpSpPr>
          <p:grpSpPr>
            <a:xfrm>
              <a:off x="710275" y="3758063"/>
              <a:ext cx="2649600" cy="772350"/>
              <a:chOff x="710275" y="3758063"/>
              <a:chExt cx="2649600" cy="772350"/>
            </a:xfrm>
          </p:grpSpPr>
          <p:sp>
            <p:nvSpPr>
              <p:cNvPr id="1106" name="Google Shape;1106;p36"/>
              <p:cNvSpPr txBox="1"/>
              <p:nvPr/>
            </p:nvSpPr>
            <p:spPr>
              <a:xfrm>
                <a:off x="710275" y="3758063"/>
                <a:ext cx="26496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4"/>
                    </a:solidFill>
                    <a:latin typeface="Fira Sans Extra Condensed Medium"/>
                    <a:ea typeface="Fira Sans Extra Condensed Medium"/>
                    <a:cs typeface="Fira Sans Extra Condensed Medium"/>
                    <a:sym typeface="Fira Sans Extra Condensed Medium"/>
                  </a:rPr>
                  <a:t>Jupiter</a:t>
                </a:r>
                <a:endParaRPr sz="1700">
                  <a:solidFill>
                    <a:schemeClr val="accent4"/>
                  </a:solidFill>
                  <a:latin typeface="Fira Sans Extra Condensed Medium"/>
                  <a:ea typeface="Fira Sans Extra Condensed Medium"/>
                  <a:cs typeface="Fira Sans Extra Condensed Medium"/>
                  <a:sym typeface="Fira Sans Extra Condensed Medium"/>
                </a:endParaRPr>
              </a:p>
            </p:txBody>
          </p:sp>
          <p:sp>
            <p:nvSpPr>
              <p:cNvPr id="1107" name="Google Shape;1107;p36"/>
              <p:cNvSpPr txBox="1"/>
              <p:nvPr/>
            </p:nvSpPr>
            <p:spPr>
              <a:xfrm>
                <a:off x="710275" y="3982013"/>
                <a:ext cx="2649600" cy="54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Jupiter is a gas giant and the biggest planet in the Solar System</a:t>
                </a:r>
                <a:endParaRPr sz="1200">
                  <a:solidFill>
                    <a:srgbClr val="434343"/>
                  </a:solidFill>
                  <a:latin typeface="Roboto"/>
                  <a:ea typeface="Roboto"/>
                  <a:cs typeface="Roboto"/>
                  <a:sym typeface="Roboto"/>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111"/>
        <p:cNvGrpSpPr/>
        <p:nvPr/>
      </p:nvGrpSpPr>
      <p:grpSpPr>
        <a:xfrm>
          <a:off x="0" y="0"/>
          <a:ext cx="0" cy="0"/>
          <a:chOff x="0" y="0"/>
          <a:chExt cx="0" cy="0"/>
        </a:xfrm>
      </p:grpSpPr>
      <p:sp>
        <p:nvSpPr>
          <p:cNvPr id="1112" name="Google Shape;1112;p37"/>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1113" name="Google Shape;1113;p37"/>
          <p:cNvGrpSpPr/>
          <p:nvPr/>
        </p:nvGrpSpPr>
        <p:grpSpPr>
          <a:xfrm>
            <a:off x="1605573" y="1383600"/>
            <a:ext cx="5012303" cy="2774870"/>
            <a:chOff x="2344323" y="1476375"/>
            <a:chExt cx="5012303" cy="2505300"/>
          </a:xfrm>
        </p:grpSpPr>
        <p:cxnSp>
          <p:nvCxnSpPr>
            <p:cNvPr id="1114" name="Google Shape;1114;p37"/>
            <p:cNvCxnSpPr/>
            <p:nvPr/>
          </p:nvCxnSpPr>
          <p:spPr>
            <a:xfrm>
              <a:off x="2344323" y="1476375"/>
              <a:ext cx="0" cy="2505300"/>
            </a:xfrm>
            <a:prstGeom prst="straightConnector1">
              <a:avLst/>
            </a:prstGeom>
            <a:noFill/>
            <a:ln w="9525" cap="flat" cmpd="sng">
              <a:solidFill>
                <a:schemeClr val="lt2"/>
              </a:solidFill>
              <a:prstDash val="solid"/>
              <a:round/>
              <a:headEnd type="none" w="med" len="med"/>
              <a:tailEnd type="none" w="med" len="med"/>
            </a:ln>
          </p:spPr>
        </p:cxnSp>
        <p:cxnSp>
          <p:nvCxnSpPr>
            <p:cNvPr id="1115" name="Google Shape;1115;p37"/>
            <p:cNvCxnSpPr/>
            <p:nvPr/>
          </p:nvCxnSpPr>
          <p:spPr>
            <a:xfrm>
              <a:off x="2901245" y="1476375"/>
              <a:ext cx="0" cy="2505300"/>
            </a:xfrm>
            <a:prstGeom prst="straightConnector1">
              <a:avLst/>
            </a:prstGeom>
            <a:noFill/>
            <a:ln w="9525" cap="flat" cmpd="sng">
              <a:solidFill>
                <a:schemeClr val="lt2"/>
              </a:solidFill>
              <a:prstDash val="solid"/>
              <a:round/>
              <a:headEnd type="none" w="med" len="med"/>
              <a:tailEnd type="none" w="med" len="med"/>
            </a:ln>
          </p:spPr>
        </p:cxnSp>
        <p:cxnSp>
          <p:nvCxnSpPr>
            <p:cNvPr id="1116" name="Google Shape;1116;p37"/>
            <p:cNvCxnSpPr/>
            <p:nvPr/>
          </p:nvCxnSpPr>
          <p:spPr>
            <a:xfrm>
              <a:off x="3458168" y="1476375"/>
              <a:ext cx="0" cy="2505300"/>
            </a:xfrm>
            <a:prstGeom prst="straightConnector1">
              <a:avLst/>
            </a:prstGeom>
            <a:noFill/>
            <a:ln w="9525" cap="flat" cmpd="sng">
              <a:solidFill>
                <a:schemeClr val="lt2"/>
              </a:solidFill>
              <a:prstDash val="solid"/>
              <a:round/>
              <a:headEnd type="none" w="med" len="med"/>
              <a:tailEnd type="none" w="med" len="med"/>
            </a:ln>
          </p:spPr>
        </p:cxnSp>
        <p:cxnSp>
          <p:nvCxnSpPr>
            <p:cNvPr id="1117" name="Google Shape;1117;p37"/>
            <p:cNvCxnSpPr/>
            <p:nvPr/>
          </p:nvCxnSpPr>
          <p:spPr>
            <a:xfrm>
              <a:off x="4015090" y="1476375"/>
              <a:ext cx="0" cy="2505300"/>
            </a:xfrm>
            <a:prstGeom prst="straightConnector1">
              <a:avLst/>
            </a:prstGeom>
            <a:noFill/>
            <a:ln w="9525" cap="flat" cmpd="sng">
              <a:solidFill>
                <a:schemeClr val="lt2"/>
              </a:solidFill>
              <a:prstDash val="solid"/>
              <a:round/>
              <a:headEnd type="none" w="med" len="med"/>
              <a:tailEnd type="none" w="med" len="med"/>
            </a:ln>
          </p:spPr>
        </p:cxnSp>
        <p:cxnSp>
          <p:nvCxnSpPr>
            <p:cNvPr id="1118" name="Google Shape;1118;p37"/>
            <p:cNvCxnSpPr/>
            <p:nvPr/>
          </p:nvCxnSpPr>
          <p:spPr>
            <a:xfrm>
              <a:off x="4572013" y="1476375"/>
              <a:ext cx="0" cy="2505300"/>
            </a:xfrm>
            <a:prstGeom prst="straightConnector1">
              <a:avLst/>
            </a:prstGeom>
            <a:noFill/>
            <a:ln w="9525" cap="flat" cmpd="sng">
              <a:solidFill>
                <a:schemeClr val="lt2"/>
              </a:solidFill>
              <a:prstDash val="solid"/>
              <a:round/>
              <a:headEnd type="none" w="med" len="med"/>
              <a:tailEnd type="none" w="med" len="med"/>
            </a:ln>
          </p:spPr>
        </p:cxnSp>
        <p:cxnSp>
          <p:nvCxnSpPr>
            <p:cNvPr id="1119" name="Google Shape;1119;p37"/>
            <p:cNvCxnSpPr/>
            <p:nvPr/>
          </p:nvCxnSpPr>
          <p:spPr>
            <a:xfrm>
              <a:off x="5128935" y="1476375"/>
              <a:ext cx="0" cy="2505300"/>
            </a:xfrm>
            <a:prstGeom prst="straightConnector1">
              <a:avLst/>
            </a:prstGeom>
            <a:noFill/>
            <a:ln w="9525" cap="flat" cmpd="sng">
              <a:solidFill>
                <a:schemeClr val="lt2"/>
              </a:solidFill>
              <a:prstDash val="solid"/>
              <a:round/>
              <a:headEnd type="none" w="med" len="med"/>
              <a:tailEnd type="none" w="med" len="med"/>
            </a:ln>
          </p:spPr>
        </p:cxnSp>
        <p:cxnSp>
          <p:nvCxnSpPr>
            <p:cNvPr id="1120" name="Google Shape;1120;p37"/>
            <p:cNvCxnSpPr/>
            <p:nvPr/>
          </p:nvCxnSpPr>
          <p:spPr>
            <a:xfrm>
              <a:off x="5685858" y="1476375"/>
              <a:ext cx="0" cy="2505300"/>
            </a:xfrm>
            <a:prstGeom prst="straightConnector1">
              <a:avLst/>
            </a:prstGeom>
            <a:noFill/>
            <a:ln w="9525" cap="flat" cmpd="sng">
              <a:solidFill>
                <a:schemeClr val="lt2"/>
              </a:solidFill>
              <a:prstDash val="solid"/>
              <a:round/>
              <a:headEnd type="none" w="med" len="med"/>
              <a:tailEnd type="none" w="med" len="med"/>
            </a:ln>
          </p:spPr>
        </p:cxnSp>
        <p:cxnSp>
          <p:nvCxnSpPr>
            <p:cNvPr id="1121" name="Google Shape;1121;p37"/>
            <p:cNvCxnSpPr/>
            <p:nvPr/>
          </p:nvCxnSpPr>
          <p:spPr>
            <a:xfrm>
              <a:off x="6242780" y="1476375"/>
              <a:ext cx="0" cy="2505300"/>
            </a:xfrm>
            <a:prstGeom prst="straightConnector1">
              <a:avLst/>
            </a:prstGeom>
            <a:noFill/>
            <a:ln w="9525" cap="flat" cmpd="sng">
              <a:solidFill>
                <a:schemeClr val="lt2"/>
              </a:solidFill>
              <a:prstDash val="solid"/>
              <a:round/>
              <a:headEnd type="none" w="med" len="med"/>
              <a:tailEnd type="none" w="med" len="med"/>
            </a:ln>
          </p:spPr>
        </p:cxnSp>
        <p:cxnSp>
          <p:nvCxnSpPr>
            <p:cNvPr id="1122" name="Google Shape;1122;p37"/>
            <p:cNvCxnSpPr/>
            <p:nvPr/>
          </p:nvCxnSpPr>
          <p:spPr>
            <a:xfrm>
              <a:off x="6799702" y="1476375"/>
              <a:ext cx="0" cy="2505300"/>
            </a:xfrm>
            <a:prstGeom prst="straightConnector1">
              <a:avLst/>
            </a:prstGeom>
            <a:noFill/>
            <a:ln w="9525" cap="flat" cmpd="sng">
              <a:solidFill>
                <a:schemeClr val="lt2"/>
              </a:solidFill>
              <a:prstDash val="solid"/>
              <a:round/>
              <a:headEnd type="none" w="med" len="med"/>
              <a:tailEnd type="none" w="med" len="med"/>
            </a:ln>
          </p:spPr>
        </p:cxnSp>
        <p:cxnSp>
          <p:nvCxnSpPr>
            <p:cNvPr id="1123" name="Google Shape;1123;p37"/>
            <p:cNvCxnSpPr/>
            <p:nvPr/>
          </p:nvCxnSpPr>
          <p:spPr>
            <a:xfrm>
              <a:off x="7356625" y="1476375"/>
              <a:ext cx="0" cy="2505300"/>
            </a:xfrm>
            <a:prstGeom prst="straightConnector1">
              <a:avLst/>
            </a:prstGeom>
            <a:noFill/>
            <a:ln w="9525" cap="flat" cmpd="sng">
              <a:solidFill>
                <a:schemeClr val="lt2"/>
              </a:solidFill>
              <a:prstDash val="solid"/>
              <a:round/>
              <a:headEnd type="none" w="med" len="med"/>
              <a:tailEnd type="none" w="med" len="med"/>
            </a:ln>
          </p:spPr>
        </p:cxnSp>
      </p:grpSp>
      <p:sp>
        <p:nvSpPr>
          <p:cNvPr id="1124" name="Google Shape;1124;p37"/>
          <p:cNvSpPr txBox="1"/>
          <p:nvPr/>
        </p:nvSpPr>
        <p:spPr>
          <a:xfrm>
            <a:off x="5010750" y="2118025"/>
            <a:ext cx="360600" cy="4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a:ea typeface="Roboto"/>
              <a:cs typeface="Roboto"/>
              <a:sym typeface="Roboto"/>
            </a:endParaRPr>
          </a:p>
        </p:txBody>
      </p:sp>
      <p:grpSp>
        <p:nvGrpSpPr>
          <p:cNvPr id="1125" name="Google Shape;1125;p37"/>
          <p:cNvGrpSpPr/>
          <p:nvPr/>
        </p:nvGrpSpPr>
        <p:grpSpPr>
          <a:xfrm>
            <a:off x="1390775" y="4265175"/>
            <a:ext cx="4885000" cy="201000"/>
            <a:chOff x="1390775" y="4264175"/>
            <a:chExt cx="4885000" cy="201000"/>
          </a:xfrm>
        </p:grpSpPr>
        <p:sp>
          <p:nvSpPr>
            <p:cNvPr id="1126" name="Google Shape;1126;p37"/>
            <p:cNvSpPr txBox="1"/>
            <p:nvPr/>
          </p:nvSpPr>
          <p:spPr>
            <a:xfrm>
              <a:off x="1390775" y="4264175"/>
              <a:ext cx="429600" cy="201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100</a:t>
              </a:r>
              <a:endParaRPr sz="1100">
                <a:solidFill>
                  <a:srgbClr val="434343"/>
                </a:solidFill>
                <a:latin typeface="Roboto"/>
                <a:ea typeface="Roboto"/>
                <a:cs typeface="Roboto"/>
                <a:sym typeface="Roboto"/>
              </a:endParaRPr>
            </a:p>
          </p:txBody>
        </p:sp>
        <p:sp>
          <p:nvSpPr>
            <p:cNvPr id="1127" name="Google Shape;1127;p37"/>
            <p:cNvSpPr txBox="1"/>
            <p:nvPr/>
          </p:nvSpPr>
          <p:spPr>
            <a:xfrm>
              <a:off x="2504625" y="4264175"/>
              <a:ext cx="429600" cy="201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300</a:t>
              </a:r>
              <a:endParaRPr sz="1100">
                <a:solidFill>
                  <a:srgbClr val="434343"/>
                </a:solidFill>
                <a:latin typeface="Roboto"/>
                <a:ea typeface="Roboto"/>
                <a:cs typeface="Roboto"/>
                <a:sym typeface="Roboto"/>
              </a:endParaRPr>
            </a:p>
          </p:txBody>
        </p:sp>
        <p:sp>
          <p:nvSpPr>
            <p:cNvPr id="1128" name="Google Shape;1128;p37"/>
            <p:cNvSpPr txBox="1"/>
            <p:nvPr/>
          </p:nvSpPr>
          <p:spPr>
            <a:xfrm>
              <a:off x="3618475" y="4264175"/>
              <a:ext cx="429600" cy="201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500</a:t>
              </a:r>
              <a:endParaRPr sz="1100">
                <a:solidFill>
                  <a:srgbClr val="434343"/>
                </a:solidFill>
                <a:latin typeface="Roboto"/>
                <a:ea typeface="Roboto"/>
                <a:cs typeface="Roboto"/>
                <a:sym typeface="Roboto"/>
              </a:endParaRPr>
            </a:p>
          </p:txBody>
        </p:sp>
        <p:sp>
          <p:nvSpPr>
            <p:cNvPr id="1129" name="Google Shape;1129;p37"/>
            <p:cNvSpPr txBox="1"/>
            <p:nvPr/>
          </p:nvSpPr>
          <p:spPr>
            <a:xfrm>
              <a:off x="4732325" y="4264175"/>
              <a:ext cx="429600" cy="201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700</a:t>
              </a:r>
              <a:endParaRPr sz="1100">
                <a:solidFill>
                  <a:srgbClr val="434343"/>
                </a:solidFill>
                <a:latin typeface="Roboto"/>
                <a:ea typeface="Roboto"/>
                <a:cs typeface="Roboto"/>
                <a:sym typeface="Roboto"/>
              </a:endParaRPr>
            </a:p>
          </p:txBody>
        </p:sp>
        <p:sp>
          <p:nvSpPr>
            <p:cNvPr id="1130" name="Google Shape;1130;p37"/>
            <p:cNvSpPr txBox="1"/>
            <p:nvPr/>
          </p:nvSpPr>
          <p:spPr>
            <a:xfrm>
              <a:off x="5846175" y="4264175"/>
              <a:ext cx="429600" cy="201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900</a:t>
              </a:r>
              <a:endParaRPr sz="1100">
                <a:solidFill>
                  <a:srgbClr val="434343"/>
                </a:solidFill>
                <a:latin typeface="Roboto"/>
                <a:ea typeface="Roboto"/>
                <a:cs typeface="Roboto"/>
                <a:sym typeface="Roboto"/>
              </a:endParaRPr>
            </a:p>
          </p:txBody>
        </p:sp>
      </p:grpSp>
      <p:cxnSp>
        <p:nvCxnSpPr>
          <p:cNvPr id="1131" name="Google Shape;1131;p37"/>
          <p:cNvCxnSpPr/>
          <p:nvPr/>
        </p:nvCxnSpPr>
        <p:spPr>
          <a:xfrm>
            <a:off x="1048650" y="1458942"/>
            <a:ext cx="0" cy="2774700"/>
          </a:xfrm>
          <a:prstGeom prst="straightConnector1">
            <a:avLst/>
          </a:prstGeom>
          <a:noFill/>
          <a:ln w="9525" cap="flat" cmpd="sng">
            <a:solidFill>
              <a:schemeClr val="dk1"/>
            </a:solidFill>
            <a:prstDash val="solid"/>
            <a:round/>
            <a:headEnd type="none" w="med" len="med"/>
            <a:tailEnd type="none" w="med" len="med"/>
          </a:ln>
        </p:spPr>
      </p:cxnSp>
      <p:grpSp>
        <p:nvGrpSpPr>
          <p:cNvPr id="1132" name="Google Shape;1132;p37"/>
          <p:cNvGrpSpPr/>
          <p:nvPr/>
        </p:nvGrpSpPr>
        <p:grpSpPr>
          <a:xfrm>
            <a:off x="710275" y="1378875"/>
            <a:ext cx="5911925" cy="440700"/>
            <a:chOff x="710275" y="1377875"/>
            <a:chExt cx="5911925" cy="440700"/>
          </a:xfrm>
        </p:grpSpPr>
        <p:grpSp>
          <p:nvGrpSpPr>
            <p:cNvPr id="1133" name="Google Shape;1133;p37"/>
            <p:cNvGrpSpPr/>
            <p:nvPr/>
          </p:nvGrpSpPr>
          <p:grpSpPr>
            <a:xfrm>
              <a:off x="1051625" y="1377875"/>
              <a:ext cx="5570575" cy="440700"/>
              <a:chOff x="1790375" y="1476375"/>
              <a:chExt cx="5570575" cy="440700"/>
            </a:xfrm>
          </p:grpSpPr>
          <p:sp>
            <p:nvSpPr>
              <p:cNvPr id="1134" name="Google Shape;1134;p37"/>
              <p:cNvSpPr/>
              <p:nvPr/>
            </p:nvSpPr>
            <p:spPr>
              <a:xfrm>
                <a:off x="1790375" y="1476375"/>
                <a:ext cx="2226000" cy="440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400</a:t>
                </a:r>
                <a:endParaRPr sz="1200">
                  <a:solidFill>
                    <a:srgbClr val="FFFFFF"/>
                  </a:solidFill>
                  <a:latin typeface="Roboto"/>
                  <a:ea typeface="Roboto"/>
                  <a:cs typeface="Roboto"/>
                  <a:sym typeface="Roboto"/>
                </a:endParaRPr>
              </a:p>
            </p:txBody>
          </p:sp>
          <p:sp>
            <p:nvSpPr>
              <p:cNvPr id="1135" name="Google Shape;1135;p37"/>
              <p:cNvSpPr/>
              <p:nvPr/>
            </p:nvSpPr>
            <p:spPr>
              <a:xfrm>
                <a:off x="4016525" y="1476375"/>
                <a:ext cx="2226000" cy="440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400</a:t>
                </a:r>
                <a:endParaRPr sz="1200">
                  <a:solidFill>
                    <a:srgbClr val="FFFFFF"/>
                  </a:solidFill>
                  <a:latin typeface="Roboto"/>
                  <a:ea typeface="Roboto"/>
                  <a:cs typeface="Roboto"/>
                  <a:sym typeface="Roboto"/>
                </a:endParaRPr>
              </a:p>
            </p:txBody>
          </p:sp>
          <p:sp>
            <p:nvSpPr>
              <p:cNvPr id="1136" name="Google Shape;1136;p37"/>
              <p:cNvSpPr/>
              <p:nvPr/>
            </p:nvSpPr>
            <p:spPr>
              <a:xfrm>
                <a:off x="6242850" y="1476375"/>
                <a:ext cx="1118100" cy="440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200</a:t>
                </a:r>
                <a:endParaRPr sz="1200">
                  <a:solidFill>
                    <a:srgbClr val="FFFFFF"/>
                  </a:solidFill>
                  <a:latin typeface="Roboto"/>
                  <a:ea typeface="Roboto"/>
                  <a:cs typeface="Roboto"/>
                  <a:sym typeface="Roboto"/>
                </a:endParaRPr>
              </a:p>
            </p:txBody>
          </p:sp>
        </p:grpSp>
        <p:sp>
          <p:nvSpPr>
            <p:cNvPr id="1137" name="Google Shape;1137;p37"/>
            <p:cNvSpPr txBox="1"/>
            <p:nvPr/>
          </p:nvSpPr>
          <p:spPr>
            <a:xfrm>
              <a:off x="710275" y="1497725"/>
              <a:ext cx="335400" cy="2010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a:solidFill>
                    <a:srgbClr val="434343"/>
                  </a:solidFill>
                  <a:latin typeface="Roboto"/>
                  <a:ea typeface="Roboto"/>
                  <a:cs typeface="Roboto"/>
                  <a:sym typeface="Roboto"/>
                </a:rPr>
                <a:t>Q4</a:t>
              </a:r>
              <a:endParaRPr>
                <a:solidFill>
                  <a:srgbClr val="434343"/>
                </a:solidFill>
                <a:latin typeface="Roboto"/>
                <a:ea typeface="Roboto"/>
                <a:cs typeface="Roboto"/>
                <a:sym typeface="Roboto"/>
              </a:endParaRPr>
            </a:p>
          </p:txBody>
        </p:sp>
      </p:grpSp>
      <p:grpSp>
        <p:nvGrpSpPr>
          <p:cNvPr id="1138" name="Google Shape;1138;p37"/>
          <p:cNvGrpSpPr/>
          <p:nvPr/>
        </p:nvGrpSpPr>
        <p:grpSpPr>
          <a:xfrm>
            <a:off x="710275" y="2117875"/>
            <a:ext cx="5911925" cy="440700"/>
            <a:chOff x="710275" y="2116875"/>
            <a:chExt cx="5911925" cy="440700"/>
          </a:xfrm>
        </p:grpSpPr>
        <p:grpSp>
          <p:nvGrpSpPr>
            <p:cNvPr id="1139" name="Google Shape;1139;p37"/>
            <p:cNvGrpSpPr/>
            <p:nvPr/>
          </p:nvGrpSpPr>
          <p:grpSpPr>
            <a:xfrm>
              <a:off x="1051627" y="2116875"/>
              <a:ext cx="5570573" cy="440700"/>
              <a:chOff x="1790377" y="2139175"/>
              <a:chExt cx="5570573" cy="440700"/>
            </a:xfrm>
          </p:grpSpPr>
          <p:sp>
            <p:nvSpPr>
              <p:cNvPr id="1140" name="Google Shape;1140;p37"/>
              <p:cNvSpPr/>
              <p:nvPr/>
            </p:nvSpPr>
            <p:spPr>
              <a:xfrm>
                <a:off x="1790377" y="2139175"/>
                <a:ext cx="3338700" cy="440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600</a:t>
                </a:r>
                <a:endParaRPr sz="1200">
                  <a:solidFill>
                    <a:srgbClr val="FFFFFF"/>
                  </a:solidFill>
                  <a:latin typeface="Roboto"/>
                  <a:ea typeface="Roboto"/>
                  <a:cs typeface="Roboto"/>
                  <a:sym typeface="Roboto"/>
                </a:endParaRPr>
              </a:p>
            </p:txBody>
          </p:sp>
          <p:sp>
            <p:nvSpPr>
              <p:cNvPr id="1141" name="Google Shape;1141;p37"/>
              <p:cNvSpPr/>
              <p:nvPr/>
            </p:nvSpPr>
            <p:spPr>
              <a:xfrm>
                <a:off x="5130350" y="2139175"/>
                <a:ext cx="556800" cy="440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100</a:t>
                </a:r>
                <a:endParaRPr sz="1200">
                  <a:solidFill>
                    <a:srgbClr val="FFFFFF"/>
                  </a:solidFill>
                  <a:latin typeface="Roboto"/>
                  <a:ea typeface="Roboto"/>
                  <a:cs typeface="Roboto"/>
                  <a:sym typeface="Roboto"/>
                </a:endParaRPr>
              </a:p>
            </p:txBody>
          </p:sp>
          <p:sp>
            <p:nvSpPr>
              <p:cNvPr id="1142" name="Google Shape;1142;p37"/>
              <p:cNvSpPr/>
              <p:nvPr/>
            </p:nvSpPr>
            <p:spPr>
              <a:xfrm>
                <a:off x="5687250" y="2139175"/>
                <a:ext cx="1673700" cy="440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300</a:t>
                </a:r>
                <a:endParaRPr sz="1200">
                  <a:solidFill>
                    <a:srgbClr val="FFFFFF"/>
                  </a:solidFill>
                  <a:latin typeface="Roboto"/>
                  <a:ea typeface="Roboto"/>
                  <a:cs typeface="Roboto"/>
                  <a:sym typeface="Roboto"/>
                </a:endParaRPr>
              </a:p>
            </p:txBody>
          </p:sp>
        </p:grpSp>
        <p:sp>
          <p:nvSpPr>
            <p:cNvPr id="1143" name="Google Shape;1143;p37"/>
            <p:cNvSpPr txBox="1"/>
            <p:nvPr/>
          </p:nvSpPr>
          <p:spPr>
            <a:xfrm>
              <a:off x="710275" y="2236725"/>
              <a:ext cx="335400" cy="2010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a:solidFill>
                    <a:srgbClr val="434343"/>
                  </a:solidFill>
                  <a:latin typeface="Roboto"/>
                  <a:ea typeface="Roboto"/>
                  <a:cs typeface="Roboto"/>
                  <a:sym typeface="Roboto"/>
                </a:rPr>
                <a:t>Q3</a:t>
              </a:r>
              <a:endParaRPr>
                <a:solidFill>
                  <a:srgbClr val="434343"/>
                </a:solidFill>
                <a:latin typeface="Roboto"/>
                <a:ea typeface="Roboto"/>
                <a:cs typeface="Roboto"/>
                <a:sym typeface="Roboto"/>
              </a:endParaRPr>
            </a:p>
          </p:txBody>
        </p:sp>
      </p:grpSp>
      <p:grpSp>
        <p:nvGrpSpPr>
          <p:cNvPr id="1144" name="Google Shape;1144;p37"/>
          <p:cNvGrpSpPr/>
          <p:nvPr/>
        </p:nvGrpSpPr>
        <p:grpSpPr>
          <a:xfrm>
            <a:off x="710275" y="2856875"/>
            <a:ext cx="5911825" cy="440700"/>
            <a:chOff x="710275" y="2855875"/>
            <a:chExt cx="5911825" cy="440700"/>
          </a:xfrm>
        </p:grpSpPr>
        <p:grpSp>
          <p:nvGrpSpPr>
            <p:cNvPr id="1145" name="Google Shape;1145;p37"/>
            <p:cNvGrpSpPr/>
            <p:nvPr/>
          </p:nvGrpSpPr>
          <p:grpSpPr>
            <a:xfrm>
              <a:off x="1051625" y="2855875"/>
              <a:ext cx="5570475" cy="440700"/>
              <a:chOff x="1790375" y="2801975"/>
              <a:chExt cx="5570475" cy="440700"/>
            </a:xfrm>
          </p:grpSpPr>
          <p:sp>
            <p:nvSpPr>
              <p:cNvPr id="1146" name="Google Shape;1146;p37"/>
              <p:cNvSpPr/>
              <p:nvPr/>
            </p:nvSpPr>
            <p:spPr>
              <a:xfrm>
                <a:off x="1790375" y="2801975"/>
                <a:ext cx="1112400" cy="440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200</a:t>
                </a:r>
                <a:endParaRPr sz="1200">
                  <a:solidFill>
                    <a:srgbClr val="FFFFFF"/>
                  </a:solidFill>
                  <a:latin typeface="Roboto"/>
                  <a:ea typeface="Roboto"/>
                  <a:cs typeface="Roboto"/>
                  <a:sym typeface="Roboto"/>
                </a:endParaRPr>
              </a:p>
            </p:txBody>
          </p:sp>
          <p:sp>
            <p:nvSpPr>
              <p:cNvPr id="1147" name="Google Shape;1147;p37"/>
              <p:cNvSpPr/>
              <p:nvPr/>
            </p:nvSpPr>
            <p:spPr>
              <a:xfrm>
                <a:off x="2902725" y="2801975"/>
                <a:ext cx="1669500" cy="440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300</a:t>
                </a:r>
                <a:endParaRPr sz="1200">
                  <a:solidFill>
                    <a:srgbClr val="FFFFFF"/>
                  </a:solidFill>
                  <a:latin typeface="Roboto"/>
                  <a:ea typeface="Roboto"/>
                  <a:cs typeface="Roboto"/>
                  <a:sym typeface="Roboto"/>
                </a:endParaRPr>
              </a:p>
            </p:txBody>
          </p:sp>
          <p:sp>
            <p:nvSpPr>
              <p:cNvPr id="1148" name="Google Shape;1148;p37"/>
              <p:cNvSpPr/>
              <p:nvPr/>
            </p:nvSpPr>
            <p:spPr>
              <a:xfrm>
                <a:off x="4572650" y="2801975"/>
                <a:ext cx="2788200" cy="440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500</a:t>
                </a:r>
                <a:endParaRPr sz="1200">
                  <a:solidFill>
                    <a:srgbClr val="FFFFFF"/>
                  </a:solidFill>
                  <a:latin typeface="Roboto"/>
                  <a:ea typeface="Roboto"/>
                  <a:cs typeface="Roboto"/>
                  <a:sym typeface="Roboto"/>
                </a:endParaRPr>
              </a:p>
            </p:txBody>
          </p:sp>
        </p:grpSp>
        <p:sp>
          <p:nvSpPr>
            <p:cNvPr id="1149" name="Google Shape;1149;p37"/>
            <p:cNvSpPr txBox="1"/>
            <p:nvPr/>
          </p:nvSpPr>
          <p:spPr>
            <a:xfrm>
              <a:off x="710275" y="2975725"/>
              <a:ext cx="335400" cy="2010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a:solidFill>
                    <a:srgbClr val="434343"/>
                  </a:solidFill>
                  <a:latin typeface="Roboto"/>
                  <a:ea typeface="Roboto"/>
                  <a:cs typeface="Roboto"/>
                  <a:sym typeface="Roboto"/>
                </a:rPr>
                <a:t>Q2</a:t>
              </a:r>
              <a:endParaRPr>
                <a:solidFill>
                  <a:srgbClr val="434343"/>
                </a:solidFill>
                <a:latin typeface="Roboto"/>
                <a:ea typeface="Roboto"/>
                <a:cs typeface="Roboto"/>
                <a:sym typeface="Roboto"/>
              </a:endParaRPr>
            </a:p>
          </p:txBody>
        </p:sp>
      </p:grpSp>
      <p:grpSp>
        <p:nvGrpSpPr>
          <p:cNvPr id="1150" name="Google Shape;1150;p37"/>
          <p:cNvGrpSpPr/>
          <p:nvPr/>
        </p:nvGrpSpPr>
        <p:grpSpPr>
          <a:xfrm>
            <a:off x="710275" y="3595875"/>
            <a:ext cx="5912475" cy="440700"/>
            <a:chOff x="710275" y="3594875"/>
            <a:chExt cx="5912475" cy="440700"/>
          </a:xfrm>
        </p:grpSpPr>
        <p:grpSp>
          <p:nvGrpSpPr>
            <p:cNvPr id="1151" name="Google Shape;1151;p37"/>
            <p:cNvGrpSpPr/>
            <p:nvPr/>
          </p:nvGrpSpPr>
          <p:grpSpPr>
            <a:xfrm>
              <a:off x="1051625" y="3594875"/>
              <a:ext cx="5571125" cy="440700"/>
              <a:chOff x="1790375" y="3464775"/>
              <a:chExt cx="5571125" cy="440700"/>
            </a:xfrm>
          </p:grpSpPr>
          <p:sp>
            <p:nvSpPr>
              <p:cNvPr id="1152" name="Google Shape;1152;p37"/>
              <p:cNvSpPr/>
              <p:nvPr/>
            </p:nvSpPr>
            <p:spPr>
              <a:xfrm>
                <a:off x="1790375" y="3464775"/>
                <a:ext cx="1669500" cy="4407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300</a:t>
                </a:r>
                <a:endParaRPr sz="1200">
                  <a:solidFill>
                    <a:srgbClr val="FFFFFF"/>
                  </a:solidFill>
                  <a:latin typeface="Roboto"/>
                  <a:ea typeface="Roboto"/>
                  <a:cs typeface="Roboto"/>
                  <a:sym typeface="Roboto"/>
                </a:endParaRPr>
              </a:p>
            </p:txBody>
          </p:sp>
          <p:sp>
            <p:nvSpPr>
              <p:cNvPr id="1153" name="Google Shape;1153;p37"/>
              <p:cNvSpPr/>
              <p:nvPr/>
            </p:nvSpPr>
            <p:spPr>
              <a:xfrm>
                <a:off x="3458800" y="3464775"/>
                <a:ext cx="2784600" cy="440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500</a:t>
                </a:r>
                <a:endParaRPr sz="1200">
                  <a:solidFill>
                    <a:srgbClr val="FFFFFF"/>
                  </a:solidFill>
                  <a:latin typeface="Roboto"/>
                  <a:ea typeface="Roboto"/>
                  <a:cs typeface="Roboto"/>
                  <a:sym typeface="Roboto"/>
                </a:endParaRPr>
              </a:p>
            </p:txBody>
          </p:sp>
          <p:sp>
            <p:nvSpPr>
              <p:cNvPr id="1154" name="Google Shape;1154;p37"/>
              <p:cNvSpPr/>
              <p:nvPr/>
            </p:nvSpPr>
            <p:spPr>
              <a:xfrm>
                <a:off x="6243400" y="3464775"/>
                <a:ext cx="1118100" cy="440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200</a:t>
                </a:r>
                <a:endParaRPr sz="1200">
                  <a:solidFill>
                    <a:srgbClr val="FFFFFF"/>
                  </a:solidFill>
                  <a:latin typeface="Roboto"/>
                  <a:ea typeface="Roboto"/>
                  <a:cs typeface="Roboto"/>
                  <a:sym typeface="Roboto"/>
                </a:endParaRPr>
              </a:p>
            </p:txBody>
          </p:sp>
        </p:grpSp>
        <p:sp>
          <p:nvSpPr>
            <p:cNvPr id="1155" name="Google Shape;1155;p37"/>
            <p:cNvSpPr txBox="1"/>
            <p:nvPr/>
          </p:nvSpPr>
          <p:spPr>
            <a:xfrm>
              <a:off x="710275" y="3714725"/>
              <a:ext cx="335400" cy="201000"/>
            </a:xfrm>
            <a:prstGeom prst="rect">
              <a:avLst/>
            </a:prstGeom>
            <a:noFill/>
            <a:ln>
              <a:noFill/>
            </a:ln>
          </p:spPr>
          <p:txBody>
            <a:bodyPr spcFirstLastPara="1" wrap="square" lIns="0" tIns="91425" rIns="0" bIns="91425" anchor="ctr" anchorCtr="0">
              <a:noAutofit/>
            </a:bodyPr>
            <a:lstStyle/>
            <a:p>
              <a:pPr marL="0" lvl="0" indent="0" algn="l" rtl="0">
                <a:spcBef>
                  <a:spcPts val="0"/>
                </a:spcBef>
                <a:spcAft>
                  <a:spcPts val="0"/>
                </a:spcAft>
                <a:buNone/>
              </a:pPr>
              <a:r>
                <a:rPr lang="en">
                  <a:solidFill>
                    <a:srgbClr val="434343"/>
                  </a:solidFill>
                  <a:latin typeface="Roboto"/>
                  <a:ea typeface="Roboto"/>
                  <a:cs typeface="Roboto"/>
                  <a:sym typeface="Roboto"/>
                </a:rPr>
                <a:t>Q1</a:t>
              </a:r>
              <a:endParaRPr>
                <a:solidFill>
                  <a:srgbClr val="434343"/>
                </a:solidFill>
                <a:latin typeface="Roboto"/>
                <a:ea typeface="Roboto"/>
                <a:cs typeface="Roboto"/>
                <a:sym typeface="Roboto"/>
              </a:endParaRPr>
            </a:p>
          </p:txBody>
        </p:sp>
      </p:grpSp>
      <p:grpSp>
        <p:nvGrpSpPr>
          <p:cNvPr id="1156" name="Google Shape;1156;p37"/>
          <p:cNvGrpSpPr/>
          <p:nvPr/>
        </p:nvGrpSpPr>
        <p:grpSpPr>
          <a:xfrm>
            <a:off x="6832700" y="1378830"/>
            <a:ext cx="1601100" cy="738945"/>
            <a:chOff x="6832700" y="1377830"/>
            <a:chExt cx="1601100" cy="738945"/>
          </a:xfrm>
        </p:grpSpPr>
        <p:sp>
          <p:nvSpPr>
            <p:cNvPr id="1157" name="Google Shape;1157;p37"/>
            <p:cNvSpPr txBox="1"/>
            <p:nvPr/>
          </p:nvSpPr>
          <p:spPr>
            <a:xfrm>
              <a:off x="7063652" y="1382625"/>
              <a:ext cx="1128000" cy="20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accent1"/>
                  </a:solidFill>
                  <a:latin typeface="Fira Sans Extra Condensed Medium"/>
                  <a:ea typeface="Fira Sans Extra Condensed Medium"/>
                  <a:cs typeface="Fira Sans Extra Condensed Medium"/>
                  <a:sym typeface="Fira Sans Extra Condensed Medium"/>
                </a:rPr>
                <a:t>Mercury</a:t>
              </a:r>
              <a:endParaRPr sz="1600">
                <a:solidFill>
                  <a:schemeClr val="accent1"/>
                </a:solidFill>
                <a:latin typeface="Fira Sans Extra Condensed Medium"/>
                <a:ea typeface="Fira Sans Extra Condensed Medium"/>
                <a:cs typeface="Fira Sans Extra Condensed Medium"/>
                <a:sym typeface="Fira Sans Extra Condensed Medium"/>
              </a:endParaRPr>
            </a:p>
          </p:txBody>
        </p:sp>
        <p:sp>
          <p:nvSpPr>
            <p:cNvPr id="1158" name="Google Shape;1158;p37"/>
            <p:cNvSpPr/>
            <p:nvPr/>
          </p:nvSpPr>
          <p:spPr>
            <a:xfrm>
              <a:off x="8219234" y="1377830"/>
              <a:ext cx="214500" cy="2145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700">
                <a:solidFill>
                  <a:srgbClr val="FFFFFF"/>
                </a:solidFill>
                <a:latin typeface="Fira Sans Extra Condensed Medium"/>
                <a:ea typeface="Fira Sans Extra Condensed Medium"/>
                <a:cs typeface="Fira Sans Extra Condensed Medium"/>
                <a:sym typeface="Fira Sans Extra Condensed Medium"/>
              </a:endParaRPr>
            </a:p>
          </p:txBody>
        </p:sp>
        <p:sp>
          <p:nvSpPr>
            <p:cNvPr id="1159" name="Google Shape;1159;p37"/>
            <p:cNvSpPr txBox="1"/>
            <p:nvPr/>
          </p:nvSpPr>
          <p:spPr>
            <a:xfrm>
              <a:off x="6832700" y="1592375"/>
              <a:ext cx="1601100" cy="5244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Mercury is the smallest planet</a:t>
              </a:r>
              <a:endParaRPr sz="1200">
                <a:solidFill>
                  <a:srgbClr val="434343"/>
                </a:solidFill>
                <a:latin typeface="Roboto"/>
                <a:ea typeface="Roboto"/>
                <a:cs typeface="Roboto"/>
                <a:sym typeface="Roboto"/>
              </a:endParaRPr>
            </a:p>
          </p:txBody>
        </p:sp>
      </p:grpSp>
      <p:grpSp>
        <p:nvGrpSpPr>
          <p:cNvPr id="1160" name="Google Shape;1160;p37"/>
          <p:cNvGrpSpPr/>
          <p:nvPr/>
        </p:nvGrpSpPr>
        <p:grpSpPr>
          <a:xfrm>
            <a:off x="6832700" y="2595677"/>
            <a:ext cx="1601100" cy="738940"/>
            <a:chOff x="6832700" y="2400630"/>
            <a:chExt cx="1601100" cy="738940"/>
          </a:xfrm>
        </p:grpSpPr>
        <p:sp>
          <p:nvSpPr>
            <p:cNvPr id="1161" name="Google Shape;1161;p37"/>
            <p:cNvSpPr txBox="1"/>
            <p:nvPr/>
          </p:nvSpPr>
          <p:spPr>
            <a:xfrm>
              <a:off x="7063652" y="2405425"/>
              <a:ext cx="1128000" cy="20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accent2"/>
                  </a:solidFill>
                  <a:latin typeface="Fira Sans Extra Condensed Medium"/>
                  <a:ea typeface="Fira Sans Extra Condensed Medium"/>
                  <a:cs typeface="Fira Sans Extra Condensed Medium"/>
                  <a:sym typeface="Fira Sans Extra Condensed Medium"/>
                </a:rPr>
                <a:t>Venus</a:t>
              </a:r>
              <a:endParaRPr sz="1600">
                <a:solidFill>
                  <a:schemeClr val="accent2"/>
                </a:solidFill>
                <a:latin typeface="Fira Sans Extra Condensed Medium"/>
                <a:ea typeface="Fira Sans Extra Condensed Medium"/>
                <a:cs typeface="Fira Sans Extra Condensed Medium"/>
                <a:sym typeface="Fira Sans Extra Condensed Medium"/>
              </a:endParaRPr>
            </a:p>
          </p:txBody>
        </p:sp>
        <p:sp>
          <p:nvSpPr>
            <p:cNvPr id="1162" name="Google Shape;1162;p37"/>
            <p:cNvSpPr/>
            <p:nvPr/>
          </p:nvSpPr>
          <p:spPr>
            <a:xfrm>
              <a:off x="8219234" y="2400630"/>
              <a:ext cx="214500" cy="2145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700">
                <a:solidFill>
                  <a:srgbClr val="FFFFFF"/>
                </a:solidFill>
                <a:latin typeface="Fira Sans Extra Condensed Medium"/>
                <a:ea typeface="Fira Sans Extra Condensed Medium"/>
                <a:cs typeface="Fira Sans Extra Condensed Medium"/>
                <a:sym typeface="Fira Sans Extra Condensed Medium"/>
              </a:endParaRPr>
            </a:p>
          </p:txBody>
        </p:sp>
        <p:sp>
          <p:nvSpPr>
            <p:cNvPr id="1163" name="Google Shape;1163;p37"/>
            <p:cNvSpPr txBox="1"/>
            <p:nvPr/>
          </p:nvSpPr>
          <p:spPr>
            <a:xfrm>
              <a:off x="6832700" y="2615170"/>
              <a:ext cx="1601100" cy="5244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Venus is the second planet from the Sun</a:t>
              </a:r>
              <a:endParaRPr sz="1200">
                <a:solidFill>
                  <a:srgbClr val="434343"/>
                </a:solidFill>
                <a:latin typeface="Roboto"/>
                <a:ea typeface="Roboto"/>
                <a:cs typeface="Roboto"/>
                <a:sym typeface="Roboto"/>
              </a:endParaRPr>
            </a:p>
          </p:txBody>
        </p:sp>
      </p:grpSp>
      <p:grpSp>
        <p:nvGrpSpPr>
          <p:cNvPr id="1164" name="Google Shape;1164;p37"/>
          <p:cNvGrpSpPr/>
          <p:nvPr/>
        </p:nvGrpSpPr>
        <p:grpSpPr>
          <a:xfrm>
            <a:off x="6832700" y="3787588"/>
            <a:ext cx="1601100" cy="738936"/>
            <a:chOff x="6832700" y="3398492"/>
            <a:chExt cx="1601100" cy="738936"/>
          </a:xfrm>
        </p:grpSpPr>
        <p:sp>
          <p:nvSpPr>
            <p:cNvPr id="1165" name="Google Shape;1165;p37"/>
            <p:cNvSpPr txBox="1"/>
            <p:nvPr/>
          </p:nvSpPr>
          <p:spPr>
            <a:xfrm>
              <a:off x="7063652" y="3403288"/>
              <a:ext cx="1128000" cy="204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600">
                  <a:solidFill>
                    <a:schemeClr val="accent3"/>
                  </a:solidFill>
                  <a:latin typeface="Fira Sans Extra Condensed Medium"/>
                  <a:ea typeface="Fira Sans Extra Condensed Medium"/>
                  <a:cs typeface="Fira Sans Extra Condensed Medium"/>
                  <a:sym typeface="Fira Sans Extra Condensed Medium"/>
                </a:rPr>
                <a:t>Earth</a:t>
              </a:r>
              <a:endParaRPr sz="1600">
                <a:solidFill>
                  <a:schemeClr val="accent3"/>
                </a:solidFill>
                <a:latin typeface="Fira Sans Extra Condensed Medium"/>
                <a:ea typeface="Fira Sans Extra Condensed Medium"/>
                <a:cs typeface="Fira Sans Extra Condensed Medium"/>
                <a:sym typeface="Fira Sans Extra Condensed Medium"/>
              </a:endParaRPr>
            </a:p>
          </p:txBody>
        </p:sp>
        <p:sp>
          <p:nvSpPr>
            <p:cNvPr id="1166" name="Google Shape;1166;p37"/>
            <p:cNvSpPr/>
            <p:nvPr/>
          </p:nvSpPr>
          <p:spPr>
            <a:xfrm>
              <a:off x="8219234" y="3398492"/>
              <a:ext cx="214500" cy="2145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1167" name="Google Shape;1167;p37"/>
            <p:cNvSpPr txBox="1"/>
            <p:nvPr/>
          </p:nvSpPr>
          <p:spPr>
            <a:xfrm>
              <a:off x="6832700" y="3613028"/>
              <a:ext cx="1601100" cy="524400"/>
            </a:xfrm>
            <a:prstGeom prst="rect">
              <a:avLst/>
            </a:prstGeom>
            <a:noFill/>
            <a:ln>
              <a:noFill/>
            </a:ln>
          </p:spPr>
          <p:txBody>
            <a:bodyPr spcFirstLastPara="1" wrap="square" lIns="91425" tIns="91425" rIns="0"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Earth is the only planet with life</a:t>
              </a:r>
              <a:endParaRPr sz="1200">
                <a:solidFill>
                  <a:srgbClr val="434343"/>
                </a:solidFill>
                <a:latin typeface="Roboto"/>
                <a:ea typeface="Roboto"/>
                <a:cs typeface="Roboto"/>
                <a:sym typeface="Roboto"/>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171"/>
        <p:cNvGrpSpPr/>
        <p:nvPr/>
      </p:nvGrpSpPr>
      <p:grpSpPr>
        <a:xfrm>
          <a:off x="0" y="0"/>
          <a:ext cx="0" cy="0"/>
          <a:chOff x="0" y="0"/>
          <a:chExt cx="0" cy="0"/>
        </a:xfrm>
      </p:grpSpPr>
      <p:sp>
        <p:nvSpPr>
          <p:cNvPr id="1172" name="Google Shape;1172;p38"/>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Data Charts Infographics</a:t>
            </a:r>
            <a:endParaRPr/>
          </a:p>
        </p:txBody>
      </p:sp>
      <p:grpSp>
        <p:nvGrpSpPr>
          <p:cNvPr id="1173" name="Google Shape;1173;p38"/>
          <p:cNvGrpSpPr/>
          <p:nvPr/>
        </p:nvGrpSpPr>
        <p:grpSpPr>
          <a:xfrm>
            <a:off x="7753350" y="2895075"/>
            <a:ext cx="475200" cy="1703700"/>
            <a:chOff x="7067550" y="2874875"/>
            <a:chExt cx="475200" cy="1703700"/>
          </a:xfrm>
        </p:grpSpPr>
        <p:sp>
          <p:nvSpPr>
            <p:cNvPr id="1174" name="Google Shape;1174;p38"/>
            <p:cNvSpPr/>
            <p:nvPr/>
          </p:nvSpPr>
          <p:spPr>
            <a:xfrm rot="10800000">
              <a:off x="7124250" y="2874875"/>
              <a:ext cx="361800" cy="1352100"/>
            </a:xfrm>
            <a:prstGeom prst="round1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txBox="1"/>
            <p:nvPr/>
          </p:nvSpPr>
          <p:spPr>
            <a:xfrm>
              <a:off x="7067550" y="4303175"/>
              <a:ext cx="475200" cy="2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latin typeface="Fira Sans Extra Condensed Medium"/>
                  <a:ea typeface="Fira Sans Extra Condensed Medium"/>
                  <a:cs typeface="Fira Sans Extra Condensed Medium"/>
                  <a:sym typeface="Fira Sans Extra Condensed Medium"/>
                </a:rPr>
                <a:t>-50</a:t>
              </a:r>
              <a:endParaRPr sz="1500">
                <a:solidFill>
                  <a:schemeClr val="accent3"/>
                </a:solidFill>
                <a:latin typeface="Fira Sans Extra Condensed Medium"/>
                <a:ea typeface="Fira Sans Extra Condensed Medium"/>
                <a:cs typeface="Fira Sans Extra Condensed Medium"/>
                <a:sym typeface="Fira Sans Extra Condensed Medium"/>
              </a:endParaRPr>
            </a:p>
          </p:txBody>
        </p:sp>
      </p:grpSp>
      <p:grpSp>
        <p:nvGrpSpPr>
          <p:cNvPr id="1176" name="Google Shape;1176;p38"/>
          <p:cNvGrpSpPr/>
          <p:nvPr/>
        </p:nvGrpSpPr>
        <p:grpSpPr>
          <a:xfrm>
            <a:off x="1648919" y="1727000"/>
            <a:ext cx="475200" cy="1167900"/>
            <a:chOff x="2163263" y="1706800"/>
            <a:chExt cx="475200" cy="1167900"/>
          </a:xfrm>
        </p:grpSpPr>
        <p:sp>
          <p:nvSpPr>
            <p:cNvPr id="1177" name="Google Shape;1177;p38"/>
            <p:cNvSpPr/>
            <p:nvPr/>
          </p:nvSpPr>
          <p:spPr>
            <a:xfrm>
              <a:off x="2219663" y="2058400"/>
              <a:ext cx="362400" cy="8163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txBox="1"/>
            <p:nvPr/>
          </p:nvSpPr>
          <p:spPr>
            <a:xfrm>
              <a:off x="2163263" y="1706800"/>
              <a:ext cx="475200" cy="2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1"/>
                  </a:solidFill>
                  <a:latin typeface="Fira Sans Extra Condensed Medium"/>
                  <a:ea typeface="Fira Sans Extra Condensed Medium"/>
                  <a:cs typeface="Fira Sans Extra Condensed Medium"/>
                  <a:sym typeface="Fira Sans Extra Condensed Medium"/>
                </a:rPr>
                <a:t>+20</a:t>
              </a:r>
              <a:endParaRPr sz="1500">
                <a:solidFill>
                  <a:schemeClr val="accent1"/>
                </a:solidFill>
                <a:latin typeface="Fira Sans Extra Condensed Medium"/>
                <a:ea typeface="Fira Sans Extra Condensed Medium"/>
                <a:cs typeface="Fira Sans Extra Condensed Medium"/>
                <a:sym typeface="Fira Sans Extra Condensed Medium"/>
              </a:endParaRPr>
            </a:p>
          </p:txBody>
        </p:sp>
      </p:grpSp>
      <p:grpSp>
        <p:nvGrpSpPr>
          <p:cNvPr id="1179" name="Google Shape;1179;p38"/>
          <p:cNvGrpSpPr/>
          <p:nvPr/>
        </p:nvGrpSpPr>
        <p:grpSpPr>
          <a:xfrm>
            <a:off x="7020375" y="2895050"/>
            <a:ext cx="475200" cy="1495400"/>
            <a:chOff x="6508250" y="2874850"/>
            <a:chExt cx="475200" cy="1495400"/>
          </a:xfrm>
        </p:grpSpPr>
        <p:sp>
          <p:nvSpPr>
            <p:cNvPr id="1180" name="Google Shape;1180;p38"/>
            <p:cNvSpPr/>
            <p:nvPr/>
          </p:nvSpPr>
          <p:spPr>
            <a:xfrm rot="10800000">
              <a:off x="6563300" y="2874850"/>
              <a:ext cx="365100" cy="1141800"/>
            </a:xfrm>
            <a:prstGeom prst="round1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txBox="1"/>
            <p:nvPr/>
          </p:nvSpPr>
          <p:spPr>
            <a:xfrm>
              <a:off x="6508250" y="4094850"/>
              <a:ext cx="475200" cy="2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latin typeface="Fira Sans Extra Condensed Medium"/>
                  <a:ea typeface="Fira Sans Extra Condensed Medium"/>
                  <a:cs typeface="Fira Sans Extra Condensed Medium"/>
                  <a:sym typeface="Fira Sans Extra Condensed Medium"/>
                </a:rPr>
                <a:t>-40</a:t>
              </a:r>
              <a:endParaRPr sz="1500">
                <a:solidFill>
                  <a:schemeClr val="accent3"/>
                </a:solidFill>
                <a:latin typeface="Fira Sans Extra Condensed Medium"/>
                <a:ea typeface="Fira Sans Extra Condensed Medium"/>
                <a:cs typeface="Fira Sans Extra Condensed Medium"/>
                <a:sym typeface="Fira Sans Extra Condensed Medium"/>
              </a:endParaRPr>
            </a:p>
          </p:txBody>
        </p:sp>
      </p:grpSp>
      <p:grpSp>
        <p:nvGrpSpPr>
          <p:cNvPr id="1182" name="Google Shape;1182;p38"/>
          <p:cNvGrpSpPr/>
          <p:nvPr/>
        </p:nvGrpSpPr>
        <p:grpSpPr>
          <a:xfrm>
            <a:off x="915750" y="1938750"/>
            <a:ext cx="475200" cy="956150"/>
            <a:chOff x="1601550" y="1918550"/>
            <a:chExt cx="475200" cy="956150"/>
          </a:xfrm>
        </p:grpSpPr>
        <p:sp>
          <p:nvSpPr>
            <p:cNvPr id="1183" name="Google Shape;1183;p38"/>
            <p:cNvSpPr/>
            <p:nvPr/>
          </p:nvSpPr>
          <p:spPr>
            <a:xfrm>
              <a:off x="1657950" y="2270200"/>
              <a:ext cx="362400" cy="6045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txBox="1"/>
            <p:nvPr/>
          </p:nvSpPr>
          <p:spPr>
            <a:xfrm>
              <a:off x="1601550" y="1918550"/>
              <a:ext cx="475200" cy="2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1"/>
                  </a:solidFill>
                  <a:latin typeface="Fira Sans Extra Condensed Medium"/>
                  <a:ea typeface="Fira Sans Extra Condensed Medium"/>
                  <a:cs typeface="Fira Sans Extra Condensed Medium"/>
                  <a:sym typeface="Fira Sans Extra Condensed Medium"/>
                </a:rPr>
                <a:t>+10</a:t>
              </a:r>
              <a:endParaRPr sz="1500">
                <a:solidFill>
                  <a:schemeClr val="accent1"/>
                </a:solidFill>
                <a:latin typeface="Fira Sans Extra Condensed Medium"/>
                <a:ea typeface="Fira Sans Extra Condensed Medium"/>
                <a:cs typeface="Fira Sans Extra Condensed Medium"/>
                <a:sym typeface="Fira Sans Extra Condensed Medium"/>
              </a:endParaRPr>
            </a:p>
          </p:txBody>
        </p:sp>
      </p:grpSp>
      <p:grpSp>
        <p:nvGrpSpPr>
          <p:cNvPr id="1185" name="Google Shape;1185;p38"/>
          <p:cNvGrpSpPr/>
          <p:nvPr/>
        </p:nvGrpSpPr>
        <p:grpSpPr>
          <a:xfrm>
            <a:off x="5554425" y="2895075"/>
            <a:ext cx="475200" cy="1147800"/>
            <a:chOff x="5382638" y="2874875"/>
            <a:chExt cx="475200" cy="1147800"/>
          </a:xfrm>
        </p:grpSpPr>
        <p:sp>
          <p:nvSpPr>
            <p:cNvPr id="1186" name="Google Shape;1186;p38"/>
            <p:cNvSpPr/>
            <p:nvPr/>
          </p:nvSpPr>
          <p:spPr>
            <a:xfrm rot="10800000">
              <a:off x="5438588" y="2874875"/>
              <a:ext cx="363300" cy="796200"/>
            </a:xfrm>
            <a:prstGeom prst="round1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txBox="1"/>
            <p:nvPr/>
          </p:nvSpPr>
          <p:spPr>
            <a:xfrm>
              <a:off x="5382638" y="3747275"/>
              <a:ext cx="475200" cy="2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latin typeface="Fira Sans Extra Condensed Medium"/>
                  <a:ea typeface="Fira Sans Extra Condensed Medium"/>
                  <a:cs typeface="Fira Sans Extra Condensed Medium"/>
                  <a:sym typeface="Fira Sans Extra Condensed Medium"/>
                </a:rPr>
                <a:t>-20</a:t>
              </a:r>
              <a:endParaRPr sz="1500">
                <a:solidFill>
                  <a:schemeClr val="accent3"/>
                </a:solidFill>
                <a:latin typeface="Fira Sans Extra Condensed Medium"/>
                <a:ea typeface="Fira Sans Extra Condensed Medium"/>
                <a:cs typeface="Fira Sans Extra Condensed Medium"/>
                <a:sym typeface="Fira Sans Extra Condensed Medium"/>
              </a:endParaRPr>
            </a:p>
          </p:txBody>
        </p:sp>
      </p:grpSp>
      <p:grpSp>
        <p:nvGrpSpPr>
          <p:cNvPr id="1188" name="Google Shape;1188;p38"/>
          <p:cNvGrpSpPr/>
          <p:nvPr/>
        </p:nvGrpSpPr>
        <p:grpSpPr>
          <a:xfrm>
            <a:off x="6287400" y="2894800"/>
            <a:ext cx="475200" cy="1343400"/>
            <a:chOff x="5948938" y="2874600"/>
            <a:chExt cx="475200" cy="1343400"/>
          </a:xfrm>
        </p:grpSpPr>
        <p:sp>
          <p:nvSpPr>
            <p:cNvPr id="1189" name="Google Shape;1189;p38"/>
            <p:cNvSpPr/>
            <p:nvPr/>
          </p:nvSpPr>
          <p:spPr>
            <a:xfrm rot="10800000">
              <a:off x="6004738" y="2874600"/>
              <a:ext cx="363600" cy="991800"/>
            </a:xfrm>
            <a:prstGeom prst="round1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txBox="1"/>
            <p:nvPr/>
          </p:nvSpPr>
          <p:spPr>
            <a:xfrm>
              <a:off x="5948938" y="3942600"/>
              <a:ext cx="475200" cy="2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latin typeface="Fira Sans Extra Condensed Medium"/>
                  <a:ea typeface="Fira Sans Extra Condensed Medium"/>
                  <a:cs typeface="Fira Sans Extra Condensed Medium"/>
                  <a:sym typeface="Fira Sans Extra Condensed Medium"/>
                </a:rPr>
                <a:t>-30</a:t>
              </a:r>
              <a:endParaRPr sz="1500">
                <a:solidFill>
                  <a:schemeClr val="accent3"/>
                </a:solidFill>
                <a:latin typeface="Fira Sans Extra Condensed Medium"/>
                <a:ea typeface="Fira Sans Extra Condensed Medium"/>
                <a:cs typeface="Fira Sans Extra Condensed Medium"/>
                <a:sym typeface="Fira Sans Extra Condensed Medium"/>
              </a:endParaRPr>
            </a:p>
          </p:txBody>
        </p:sp>
      </p:grpSp>
      <p:grpSp>
        <p:nvGrpSpPr>
          <p:cNvPr id="1191" name="Google Shape;1191;p38"/>
          <p:cNvGrpSpPr/>
          <p:nvPr/>
        </p:nvGrpSpPr>
        <p:grpSpPr>
          <a:xfrm>
            <a:off x="2382088" y="1481600"/>
            <a:ext cx="475200" cy="1413300"/>
            <a:chOff x="2724975" y="1461400"/>
            <a:chExt cx="475200" cy="1413300"/>
          </a:xfrm>
        </p:grpSpPr>
        <p:sp>
          <p:nvSpPr>
            <p:cNvPr id="1192" name="Google Shape;1192;p38"/>
            <p:cNvSpPr/>
            <p:nvPr/>
          </p:nvSpPr>
          <p:spPr>
            <a:xfrm>
              <a:off x="2781375" y="1813000"/>
              <a:ext cx="362400" cy="10617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txBox="1"/>
            <p:nvPr/>
          </p:nvSpPr>
          <p:spPr>
            <a:xfrm>
              <a:off x="2724975" y="1461400"/>
              <a:ext cx="475200" cy="2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1"/>
                  </a:solidFill>
                  <a:latin typeface="Fira Sans Extra Condensed Medium"/>
                  <a:ea typeface="Fira Sans Extra Condensed Medium"/>
                  <a:cs typeface="Fira Sans Extra Condensed Medium"/>
                  <a:sym typeface="Fira Sans Extra Condensed Medium"/>
                </a:rPr>
                <a:t>+30</a:t>
              </a:r>
              <a:endParaRPr sz="1500">
                <a:solidFill>
                  <a:schemeClr val="accent1"/>
                </a:solidFill>
                <a:latin typeface="Fira Sans Extra Condensed Medium"/>
                <a:ea typeface="Fira Sans Extra Condensed Medium"/>
                <a:cs typeface="Fira Sans Extra Condensed Medium"/>
                <a:sym typeface="Fira Sans Extra Condensed Medium"/>
              </a:endParaRPr>
            </a:p>
          </p:txBody>
        </p:sp>
      </p:grpSp>
      <p:grpSp>
        <p:nvGrpSpPr>
          <p:cNvPr id="1194" name="Google Shape;1194;p38"/>
          <p:cNvGrpSpPr/>
          <p:nvPr/>
        </p:nvGrpSpPr>
        <p:grpSpPr>
          <a:xfrm>
            <a:off x="3115256" y="1291275"/>
            <a:ext cx="475200" cy="1603800"/>
            <a:chOff x="3286688" y="1271075"/>
            <a:chExt cx="475200" cy="1603800"/>
          </a:xfrm>
        </p:grpSpPr>
        <p:sp>
          <p:nvSpPr>
            <p:cNvPr id="1195" name="Google Shape;1195;p38"/>
            <p:cNvSpPr/>
            <p:nvPr/>
          </p:nvSpPr>
          <p:spPr>
            <a:xfrm>
              <a:off x="3343088" y="1622675"/>
              <a:ext cx="362400" cy="12522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txBox="1"/>
            <p:nvPr/>
          </p:nvSpPr>
          <p:spPr>
            <a:xfrm>
              <a:off x="3286688" y="1271075"/>
              <a:ext cx="475200" cy="2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1"/>
                  </a:solidFill>
                  <a:latin typeface="Fira Sans Extra Condensed Medium"/>
                  <a:ea typeface="Fira Sans Extra Condensed Medium"/>
                  <a:cs typeface="Fira Sans Extra Condensed Medium"/>
                  <a:sym typeface="Fira Sans Extra Condensed Medium"/>
                </a:rPr>
                <a:t>+40</a:t>
              </a:r>
              <a:endParaRPr sz="1500">
                <a:solidFill>
                  <a:schemeClr val="accent1"/>
                </a:solidFill>
                <a:latin typeface="Fira Sans Extra Condensed Medium"/>
                <a:ea typeface="Fira Sans Extra Condensed Medium"/>
                <a:cs typeface="Fira Sans Extra Condensed Medium"/>
                <a:sym typeface="Fira Sans Extra Condensed Medium"/>
              </a:endParaRPr>
            </a:p>
          </p:txBody>
        </p:sp>
      </p:grpSp>
      <p:grpSp>
        <p:nvGrpSpPr>
          <p:cNvPr id="1197" name="Google Shape;1197;p38"/>
          <p:cNvGrpSpPr/>
          <p:nvPr/>
        </p:nvGrpSpPr>
        <p:grpSpPr>
          <a:xfrm>
            <a:off x="3848425" y="1055900"/>
            <a:ext cx="475200" cy="1839000"/>
            <a:chOff x="3848425" y="1035700"/>
            <a:chExt cx="475200" cy="1839000"/>
          </a:xfrm>
        </p:grpSpPr>
        <p:sp>
          <p:nvSpPr>
            <p:cNvPr id="1198" name="Google Shape;1198;p38"/>
            <p:cNvSpPr/>
            <p:nvPr/>
          </p:nvSpPr>
          <p:spPr>
            <a:xfrm>
              <a:off x="3904825" y="1387300"/>
              <a:ext cx="362400" cy="1487400"/>
            </a:xfrm>
            <a:prstGeom prst="round1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txBox="1"/>
            <p:nvPr/>
          </p:nvSpPr>
          <p:spPr>
            <a:xfrm>
              <a:off x="3848425" y="1035700"/>
              <a:ext cx="475200" cy="2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1"/>
                  </a:solidFill>
                  <a:latin typeface="Fira Sans Extra Condensed Medium"/>
                  <a:ea typeface="Fira Sans Extra Condensed Medium"/>
                  <a:cs typeface="Fira Sans Extra Condensed Medium"/>
                  <a:sym typeface="Fira Sans Extra Condensed Medium"/>
                </a:rPr>
                <a:t>+50</a:t>
              </a:r>
              <a:endParaRPr sz="1500">
                <a:solidFill>
                  <a:schemeClr val="accent1"/>
                </a:solidFill>
                <a:latin typeface="Fira Sans Extra Condensed Medium"/>
                <a:ea typeface="Fira Sans Extra Condensed Medium"/>
                <a:cs typeface="Fira Sans Extra Condensed Medium"/>
                <a:sym typeface="Fira Sans Extra Condensed Medium"/>
              </a:endParaRPr>
            </a:p>
          </p:txBody>
        </p:sp>
      </p:grpSp>
      <p:grpSp>
        <p:nvGrpSpPr>
          <p:cNvPr id="1200" name="Google Shape;1200;p38"/>
          <p:cNvGrpSpPr/>
          <p:nvPr/>
        </p:nvGrpSpPr>
        <p:grpSpPr>
          <a:xfrm>
            <a:off x="4821450" y="2895000"/>
            <a:ext cx="475200" cy="922550"/>
            <a:chOff x="4821450" y="2874800"/>
            <a:chExt cx="475200" cy="922550"/>
          </a:xfrm>
        </p:grpSpPr>
        <p:sp>
          <p:nvSpPr>
            <p:cNvPr id="1201" name="Google Shape;1201;p38"/>
            <p:cNvSpPr/>
            <p:nvPr/>
          </p:nvSpPr>
          <p:spPr>
            <a:xfrm rot="10800000">
              <a:off x="4876950" y="2874800"/>
              <a:ext cx="364200" cy="570900"/>
            </a:xfrm>
            <a:prstGeom prst="round1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txBox="1"/>
            <p:nvPr/>
          </p:nvSpPr>
          <p:spPr>
            <a:xfrm>
              <a:off x="4821450" y="3521950"/>
              <a:ext cx="475200" cy="27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latin typeface="Fira Sans Extra Condensed Medium"/>
                  <a:ea typeface="Fira Sans Extra Condensed Medium"/>
                  <a:cs typeface="Fira Sans Extra Condensed Medium"/>
                  <a:sym typeface="Fira Sans Extra Condensed Medium"/>
                </a:rPr>
                <a:t>-10</a:t>
              </a:r>
              <a:endParaRPr sz="1500">
                <a:solidFill>
                  <a:schemeClr val="accent3"/>
                </a:solidFill>
                <a:latin typeface="Fira Sans Extra Condensed Medium"/>
                <a:ea typeface="Fira Sans Extra Condensed Medium"/>
                <a:cs typeface="Fira Sans Extra Condensed Medium"/>
                <a:sym typeface="Fira Sans Extra Condensed Medium"/>
              </a:endParaRPr>
            </a:p>
          </p:txBody>
        </p:sp>
      </p:grpSp>
      <p:cxnSp>
        <p:nvCxnSpPr>
          <p:cNvPr id="1203" name="Google Shape;1203;p38"/>
          <p:cNvCxnSpPr/>
          <p:nvPr/>
        </p:nvCxnSpPr>
        <p:spPr>
          <a:xfrm>
            <a:off x="706950" y="2894963"/>
            <a:ext cx="7730100" cy="0"/>
          </a:xfrm>
          <a:prstGeom prst="straightConnector1">
            <a:avLst/>
          </a:prstGeom>
          <a:noFill/>
          <a:ln w="19050" cap="flat" cmpd="sng">
            <a:solidFill>
              <a:schemeClr val="dk1"/>
            </a:solidFill>
            <a:prstDash val="solid"/>
            <a:round/>
            <a:headEnd type="none" w="med" len="med"/>
            <a:tailEnd type="none" w="med" len="med"/>
          </a:ln>
        </p:spPr>
      </p:cxnSp>
      <p:grpSp>
        <p:nvGrpSpPr>
          <p:cNvPr id="1204" name="Google Shape;1204;p38"/>
          <p:cNvGrpSpPr/>
          <p:nvPr/>
        </p:nvGrpSpPr>
        <p:grpSpPr>
          <a:xfrm>
            <a:off x="6552405" y="1143098"/>
            <a:ext cx="1884600" cy="989826"/>
            <a:chOff x="2273150" y="3489923"/>
            <a:chExt cx="1884600" cy="989826"/>
          </a:xfrm>
        </p:grpSpPr>
        <p:sp>
          <p:nvSpPr>
            <p:cNvPr id="1205" name="Google Shape;1205;p38"/>
            <p:cNvSpPr txBox="1"/>
            <p:nvPr/>
          </p:nvSpPr>
          <p:spPr>
            <a:xfrm>
              <a:off x="2273150" y="3782549"/>
              <a:ext cx="1884600" cy="6972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Mercury is the closest planet to the Sun and the smallest one</a:t>
              </a:r>
              <a:endParaRPr sz="1200">
                <a:solidFill>
                  <a:srgbClr val="434343"/>
                </a:solidFill>
                <a:latin typeface="Roboto"/>
                <a:ea typeface="Roboto"/>
                <a:cs typeface="Roboto"/>
                <a:sym typeface="Roboto"/>
              </a:endParaRPr>
            </a:p>
          </p:txBody>
        </p:sp>
        <p:sp>
          <p:nvSpPr>
            <p:cNvPr id="1206" name="Google Shape;1206;p38"/>
            <p:cNvSpPr/>
            <p:nvPr/>
          </p:nvSpPr>
          <p:spPr>
            <a:xfrm>
              <a:off x="2273150" y="3489923"/>
              <a:ext cx="1884600" cy="2739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Losses</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207" name="Google Shape;1207;p38"/>
          <p:cNvGrpSpPr/>
          <p:nvPr/>
        </p:nvGrpSpPr>
        <p:grpSpPr>
          <a:xfrm>
            <a:off x="707446" y="3643164"/>
            <a:ext cx="1884600" cy="989826"/>
            <a:chOff x="2273150" y="3489925"/>
            <a:chExt cx="1884600" cy="989826"/>
          </a:xfrm>
        </p:grpSpPr>
        <p:sp>
          <p:nvSpPr>
            <p:cNvPr id="1208" name="Google Shape;1208;p38"/>
            <p:cNvSpPr txBox="1"/>
            <p:nvPr/>
          </p:nvSpPr>
          <p:spPr>
            <a:xfrm>
              <a:off x="2273150" y="3782551"/>
              <a:ext cx="1884600" cy="69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Venus has a beautiful name and is the second planet from the Sun</a:t>
              </a:r>
              <a:endParaRPr sz="1200">
                <a:solidFill>
                  <a:srgbClr val="434343"/>
                </a:solidFill>
                <a:latin typeface="Roboto"/>
                <a:ea typeface="Roboto"/>
                <a:cs typeface="Roboto"/>
                <a:sym typeface="Roboto"/>
              </a:endParaRPr>
            </a:p>
          </p:txBody>
        </p:sp>
        <p:sp>
          <p:nvSpPr>
            <p:cNvPr id="1209" name="Google Shape;1209;p38"/>
            <p:cNvSpPr/>
            <p:nvPr/>
          </p:nvSpPr>
          <p:spPr>
            <a:xfrm>
              <a:off x="2273150" y="3489925"/>
              <a:ext cx="1884600" cy="2739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rgbClr val="FFFFFF"/>
                  </a:solidFill>
                  <a:latin typeface="Fira Sans Extra Condensed Medium"/>
                  <a:ea typeface="Fira Sans Extra Condensed Medium"/>
                  <a:cs typeface="Fira Sans Extra Condensed Medium"/>
                  <a:sym typeface="Fira Sans Extra Condensed Medium"/>
                </a:rPr>
                <a:t>Profits</a:t>
              </a:r>
              <a:endParaRPr sz="1700">
                <a:solidFill>
                  <a:srgbClr val="FFFFFF"/>
                </a:solidFill>
                <a:latin typeface="Fira Sans Extra Condensed Medium"/>
                <a:ea typeface="Fira Sans Extra Condensed Medium"/>
                <a:cs typeface="Fira Sans Extra Condensed Medium"/>
                <a:sym typeface="Fira Sans Extra Condensed Medium"/>
              </a:endParaRPr>
            </a:p>
          </p:txBody>
        </p:sp>
      </p:grpSp>
      <p:grpSp>
        <p:nvGrpSpPr>
          <p:cNvPr id="1210" name="Google Shape;1210;p38"/>
          <p:cNvGrpSpPr/>
          <p:nvPr/>
        </p:nvGrpSpPr>
        <p:grpSpPr>
          <a:xfrm>
            <a:off x="3969953" y="2510471"/>
            <a:ext cx="232143" cy="232095"/>
            <a:chOff x="5660400" y="238125"/>
            <a:chExt cx="481825" cy="481825"/>
          </a:xfrm>
        </p:grpSpPr>
        <p:sp>
          <p:nvSpPr>
            <p:cNvPr id="1211" name="Google Shape;1211;p38"/>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2" name="Google Shape;1212;p38"/>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13" name="Google Shape;1213;p38"/>
          <p:cNvSpPr/>
          <p:nvPr/>
        </p:nvSpPr>
        <p:spPr>
          <a:xfrm>
            <a:off x="1783124" y="2510471"/>
            <a:ext cx="206789" cy="232095"/>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214" name="Google Shape;1214;p38"/>
          <p:cNvGrpSpPr/>
          <p:nvPr/>
        </p:nvGrpSpPr>
        <p:grpSpPr>
          <a:xfrm>
            <a:off x="4942527" y="3047288"/>
            <a:ext cx="233047" cy="232107"/>
            <a:chOff x="2085450" y="842250"/>
            <a:chExt cx="483700" cy="481850"/>
          </a:xfrm>
        </p:grpSpPr>
        <p:sp>
          <p:nvSpPr>
            <p:cNvPr id="1215" name="Google Shape;1215;p38"/>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6" name="Google Shape;1216;p38"/>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7" name="Google Shape;1217;p38"/>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18" name="Google Shape;1218;p38"/>
          <p:cNvGrpSpPr/>
          <p:nvPr/>
        </p:nvGrpSpPr>
        <p:grpSpPr>
          <a:xfrm>
            <a:off x="1037260" y="2510471"/>
            <a:ext cx="232179" cy="232095"/>
            <a:chOff x="2685825" y="840375"/>
            <a:chExt cx="481900" cy="481825"/>
          </a:xfrm>
        </p:grpSpPr>
        <p:sp>
          <p:nvSpPr>
            <p:cNvPr id="1219" name="Google Shape;1219;p38"/>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20" name="Google Shape;1220;p38"/>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21" name="Google Shape;1221;p38"/>
          <p:cNvGrpSpPr/>
          <p:nvPr/>
        </p:nvGrpSpPr>
        <p:grpSpPr>
          <a:xfrm>
            <a:off x="5670642" y="3047288"/>
            <a:ext cx="242767" cy="232107"/>
            <a:chOff x="5045500" y="842250"/>
            <a:chExt cx="503875" cy="481850"/>
          </a:xfrm>
        </p:grpSpPr>
        <p:sp>
          <p:nvSpPr>
            <p:cNvPr id="1222" name="Google Shape;1222;p38"/>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23" name="Google Shape;1223;p38"/>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24" name="Google Shape;1224;p38"/>
          <p:cNvGrpSpPr/>
          <p:nvPr/>
        </p:nvGrpSpPr>
        <p:grpSpPr>
          <a:xfrm>
            <a:off x="2503616" y="2510471"/>
            <a:ext cx="232143" cy="232095"/>
            <a:chOff x="900750" y="1436075"/>
            <a:chExt cx="481825" cy="481825"/>
          </a:xfrm>
        </p:grpSpPr>
        <p:sp>
          <p:nvSpPr>
            <p:cNvPr id="1225" name="Google Shape;1225;p38"/>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26" name="Google Shape;1226;p38"/>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27" name="Google Shape;1227;p38"/>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28" name="Google Shape;1228;p38"/>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29" name="Google Shape;1229;p38"/>
          <p:cNvGrpSpPr/>
          <p:nvPr/>
        </p:nvGrpSpPr>
        <p:grpSpPr>
          <a:xfrm>
            <a:off x="3235646" y="2510465"/>
            <a:ext cx="234420" cy="232107"/>
            <a:chOff x="5049725" y="1435050"/>
            <a:chExt cx="486550" cy="481850"/>
          </a:xfrm>
        </p:grpSpPr>
        <p:sp>
          <p:nvSpPr>
            <p:cNvPr id="1230" name="Google Shape;1230;p38"/>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1" name="Google Shape;1231;p38"/>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2" name="Google Shape;1232;p38"/>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3" name="Google Shape;1233;p38"/>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34" name="Google Shape;1234;p38"/>
          <p:cNvGrpSpPr/>
          <p:nvPr/>
        </p:nvGrpSpPr>
        <p:grpSpPr>
          <a:xfrm>
            <a:off x="7893349" y="3062217"/>
            <a:ext cx="195202" cy="202250"/>
            <a:chOff x="3357325" y="2093500"/>
            <a:chExt cx="311525" cy="322825"/>
          </a:xfrm>
        </p:grpSpPr>
        <p:sp>
          <p:nvSpPr>
            <p:cNvPr id="1235" name="Google Shape;1235;p38"/>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6" name="Google Shape;1236;p38"/>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37" name="Google Shape;1237;p38"/>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38" name="Google Shape;1238;p38"/>
          <p:cNvGrpSpPr/>
          <p:nvPr/>
        </p:nvGrpSpPr>
        <p:grpSpPr>
          <a:xfrm>
            <a:off x="7141921" y="3047288"/>
            <a:ext cx="232107" cy="232107"/>
            <a:chOff x="5049725" y="2027900"/>
            <a:chExt cx="481750" cy="481850"/>
          </a:xfrm>
        </p:grpSpPr>
        <p:sp>
          <p:nvSpPr>
            <p:cNvPr id="1239" name="Google Shape;1239;p38"/>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0" name="Google Shape;1240;p38"/>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1" name="Google Shape;1241;p38"/>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2" name="Google Shape;1242;p38"/>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3" name="Google Shape;1243;p38"/>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4" name="Google Shape;1244;p38"/>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5" name="Google Shape;1245;p38"/>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6" name="Google Shape;1246;p38"/>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47" name="Google Shape;1247;p38"/>
          <p:cNvGrpSpPr/>
          <p:nvPr/>
        </p:nvGrpSpPr>
        <p:grpSpPr>
          <a:xfrm>
            <a:off x="6408928" y="3054550"/>
            <a:ext cx="232143" cy="217584"/>
            <a:chOff x="4456875" y="2635825"/>
            <a:chExt cx="481825" cy="451700"/>
          </a:xfrm>
        </p:grpSpPr>
        <p:sp>
          <p:nvSpPr>
            <p:cNvPr id="1248" name="Google Shape;1248;p38"/>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49" name="Google Shape;1249;p38"/>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50" name="Google Shape;1250;p38"/>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51" name="Google Shape;1251;p38"/>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52" name="Google Shape;1252;p38"/>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53" name="Google Shape;1253;p38"/>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257"/>
        <p:cNvGrpSpPr/>
        <p:nvPr/>
      </p:nvGrpSpPr>
      <p:grpSpPr>
        <a:xfrm>
          <a:off x="0" y="0"/>
          <a:ext cx="0" cy="0"/>
          <a:chOff x="0" y="0"/>
          <a:chExt cx="0" cy="0"/>
        </a:xfrm>
      </p:grpSpPr>
      <p:sp>
        <p:nvSpPr>
          <p:cNvPr id="1258" name="Google Shape;1258;p39"/>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1259" name="Google Shape;1259;p39"/>
          <p:cNvGrpSpPr/>
          <p:nvPr/>
        </p:nvGrpSpPr>
        <p:grpSpPr>
          <a:xfrm>
            <a:off x="1328147" y="1272138"/>
            <a:ext cx="7046276" cy="2604300"/>
            <a:chOff x="1392366" y="1291075"/>
            <a:chExt cx="7088096" cy="2604300"/>
          </a:xfrm>
        </p:grpSpPr>
        <p:cxnSp>
          <p:nvCxnSpPr>
            <p:cNvPr id="1260" name="Google Shape;1260;p39"/>
            <p:cNvCxnSpPr/>
            <p:nvPr/>
          </p:nvCxnSpPr>
          <p:spPr>
            <a:xfrm>
              <a:off x="1392366" y="1291075"/>
              <a:ext cx="7088096" cy="0"/>
            </a:xfrm>
            <a:prstGeom prst="straightConnector1">
              <a:avLst/>
            </a:prstGeom>
            <a:noFill/>
            <a:ln w="9525" cap="flat" cmpd="sng">
              <a:solidFill>
                <a:srgbClr val="D9D9D9"/>
              </a:solidFill>
              <a:prstDash val="solid"/>
              <a:round/>
              <a:headEnd type="none" w="med" len="med"/>
              <a:tailEnd type="none" w="med" len="med"/>
            </a:ln>
          </p:spPr>
        </p:cxnSp>
        <p:cxnSp>
          <p:nvCxnSpPr>
            <p:cNvPr id="1261" name="Google Shape;1261;p39"/>
            <p:cNvCxnSpPr/>
            <p:nvPr/>
          </p:nvCxnSpPr>
          <p:spPr>
            <a:xfrm>
              <a:off x="1392366" y="1551505"/>
              <a:ext cx="7088096" cy="0"/>
            </a:xfrm>
            <a:prstGeom prst="straightConnector1">
              <a:avLst/>
            </a:prstGeom>
            <a:noFill/>
            <a:ln w="9525" cap="flat" cmpd="sng">
              <a:solidFill>
                <a:srgbClr val="D9D9D9"/>
              </a:solidFill>
              <a:prstDash val="solid"/>
              <a:round/>
              <a:headEnd type="none" w="med" len="med"/>
              <a:tailEnd type="none" w="med" len="med"/>
            </a:ln>
          </p:spPr>
        </p:cxnSp>
        <p:cxnSp>
          <p:nvCxnSpPr>
            <p:cNvPr id="1262" name="Google Shape;1262;p39"/>
            <p:cNvCxnSpPr/>
            <p:nvPr/>
          </p:nvCxnSpPr>
          <p:spPr>
            <a:xfrm>
              <a:off x="1392366" y="1811935"/>
              <a:ext cx="7088096" cy="0"/>
            </a:xfrm>
            <a:prstGeom prst="straightConnector1">
              <a:avLst/>
            </a:prstGeom>
            <a:noFill/>
            <a:ln w="9525" cap="flat" cmpd="sng">
              <a:solidFill>
                <a:srgbClr val="D9D9D9"/>
              </a:solidFill>
              <a:prstDash val="solid"/>
              <a:round/>
              <a:headEnd type="none" w="med" len="med"/>
              <a:tailEnd type="none" w="med" len="med"/>
            </a:ln>
          </p:spPr>
        </p:cxnSp>
        <p:cxnSp>
          <p:nvCxnSpPr>
            <p:cNvPr id="1263" name="Google Shape;1263;p39"/>
            <p:cNvCxnSpPr/>
            <p:nvPr/>
          </p:nvCxnSpPr>
          <p:spPr>
            <a:xfrm>
              <a:off x="1392366" y="2072365"/>
              <a:ext cx="7088096" cy="0"/>
            </a:xfrm>
            <a:prstGeom prst="straightConnector1">
              <a:avLst/>
            </a:prstGeom>
            <a:noFill/>
            <a:ln w="9525" cap="flat" cmpd="sng">
              <a:solidFill>
                <a:srgbClr val="D9D9D9"/>
              </a:solidFill>
              <a:prstDash val="solid"/>
              <a:round/>
              <a:headEnd type="none" w="med" len="med"/>
              <a:tailEnd type="none" w="med" len="med"/>
            </a:ln>
          </p:spPr>
        </p:cxnSp>
        <p:cxnSp>
          <p:nvCxnSpPr>
            <p:cNvPr id="1264" name="Google Shape;1264;p39"/>
            <p:cNvCxnSpPr/>
            <p:nvPr/>
          </p:nvCxnSpPr>
          <p:spPr>
            <a:xfrm>
              <a:off x="1392366" y="2332795"/>
              <a:ext cx="7088096" cy="0"/>
            </a:xfrm>
            <a:prstGeom prst="straightConnector1">
              <a:avLst/>
            </a:prstGeom>
            <a:noFill/>
            <a:ln w="9525" cap="flat" cmpd="sng">
              <a:solidFill>
                <a:srgbClr val="D9D9D9"/>
              </a:solidFill>
              <a:prstDash val="solid"/>
              <a:round/>
              <a:headEnd type="none" w="med" len="med"/>
              <a:tailEnd type="none" w="med" len="med"/>
            </a:ln>
          </p:spPr>
        </p:cxnSp>
        <p:cxnSp>
          <p:nvCxnSpPr>
            <p:cNvPr id="1265" name="Google Shape;1265;p39"/>
            <p:cNvCxnSpPr/>
            <p:nvPr/>
          </p:nvCxnSpPr>
          <p:spPr>
            <a:xfrm>
              <a:off x="1392366" y="2593225"/>
              <a:ext cx="7088096" cy="0"/>
            </a:xfrm>
            <a:prstGeom prst="straightConnector1">
              <a:avLst/>
            </a:prstGeom>
            <a:noFill/>
            <a:ln w="9525" cap="flat" cmpd="sng">
              <a:solidFill>
                <a:srgbClr val="D9D9D9"/>
              </a:solidFill>
              <a:prstDash val="solid"/>
              <a:round/>
              <a:headEnd type="none" w="med" len="med"/>
              <a:tailEnd type="none" w="med" len="med"/>
            </a:ln>
          </p:spPr>
        </p:cxnSp>
        <p:cxnSp>
          <p:nvCxnSpPr>
            <p:cNvPr id="1266" name="Google Shape;1266;p39"/>
            <p:cNvCxnSpPr/>
            <p:nvPr/>
          </p:nvCxnSpPr>
          <p:spPr>
            <a:xfrm>
              <a:off x="1392366" y="2853655"/>
              <a:ext cx="7088096" cy="0"/>
            </a:xfrm>
            <a:prstGeom prst="straightConnector1">
              <a:avLst/>
            </a:prstGeom>
            <a:noFill/>
            <a:ln w="9525" cap="flat" cmpd="sng">
              <a:solidFill>
                <a:srgbClr val="D9D9D9"/>
              </a:solidFill>
              <a:prstDash val="solid"/>
              <a:round/>
              <a:headEnd type="none" w="med" len="med"/>
              <a:tailEnd type="none" w="med" len="med"/>
            </a:ln>
          </p:spPr>
        </p:cxnSp>
        <p:cxnSp>
          <p:nvCxnSpPr>
            <p:cNvPr id="1267" name="Google Shape;1267;p39"/>
            <p:cNvCxnSpPr/>
            <p:nvPr/>
          </p:nvCxnSpPr>
          <p:spPr>
            <a:xfrm>
              <a:off x="1392366" y="3114085"/>
              <a:ext cx="7088096" cy="0"/>
            </a:xfrm>
            <a:prstGeom prst="straightConnector1">
              <a:avLst/>
            </a:prstGeom>
            <a:noFill/>
            <a:ln w="9525" cap="flat" cmpd="sng">
              <a:solidFill>
                <a:srgbClr val="D9D9D9"/>
              </a:solidFill>
              <a:prstDash val="solid"/>
              <a:round/>
              <a:headEnd type="none" w="med" len="med"/>
              <a:tailEnd type="none" w="med" len="med"/>
            </a:ln>
          </p:spPr>
        </p:cxnSp>
        <p:cxnSp>
          <p:nvCxnSpPr>
            <p:cNvPr id="1268" name="Google Shape;1268;p39"/>
            <p:cNvCxnSpPr/>
            <p:nvPr/>
          </p:nvCxnSpPr>
          <p:spPr>
            <a:xfrm>
              <a:off x="1392366" y="3374515"/>
              <a:ext cx="7088096" cy="0"/>
            </a:xfrm>
            <a:prstGeom prst="straightConnector1">
              <a:avLst/>
            </a:prstGeom>
            <a:noFill/>
            <a:ln w="9525" cap="flat" cmpd="sng">
              <a:solidFill>
                <a:srgbClr val="D9D9D9"/>
              </a:solidFill>
              <a:prstDash val="solid"/>
              <a:round/>
              <a:headEnd type="none" w="med" len="med"/>
              <a:tailEnd type="none" w="med" len="med"/>
            </a:ln>
          </p:spPr>
        </p:cxnSp>
        <p:cxnSp>
          <p:nvCxnSpPr>
            <p:cNvPr id="1269" name="Google Shape;1269;p39"/>
            <p:cNvCxnSpPr/>
            <p:nvPr/>
          </p:nvCxnSpPr>
          <p:spPr>
            <a:xfrm>
              <a:off x="1392366" y="3634945"/>
              <a:ext cx="7088096" cy="0"/>
            </a:xfrm>
            <a:prstGeom prst="straightConnector1">
              <a:avLst/>
            </a:prstGeom>
            <a:noFill/>
            <a:ln w="9525" cap="flat" cmpd="sng">
              <a:solidFill>
                <a:srgbClr val="D9D9D9"/>
              </a:solidFill>
              <a:prstDash val="solid"/>
              <a:round/>
              <a:headEnd type="none" w="med" len="med"/>
              <a:tailEnd type="none" w="med" len="med"/>
            </a:ln>
          </p:spPr>
        </p:cxnSp>
        <p:cxnSp>
          <p:nvCxnSpPr>
            <p:cNvPr id="1270" name="Google Shape;1270;p39"/>
            <p:cNvCxnSpPr/>
            <p:nvPr/>
          </p:nvCxnSpPr>
          <p:spPr>
            <a:xfrm>
              <a:off x="1392366" y="3895375"/>
              <a:ext cx="7088096" cy="0"/>
            </a:xfrm>
            <a:prstGeom prst="straightConnector1">
              <a:avLst/>
            </a:prstGeom>
            <a:noFill/>
            <a:ln w="9525" cap="flat" cmpd="sng">
              <a:solidFill>
                <a:srgbClr val="D9D9D9"/>
              </a:solidFill>
              <a:prstDash val="solid"/>
              <a:round/>
              <a:headEnd type="none" w="med" len="med"/>
              <a:tailEnd type="none" w="med" len="med"/>
            </a:ln>
          </p:spPr>
        </p:cxnSp>
      </p:grpSp>
      <p:grpSp>
        <p:nvGrpSpPr>
          <p:cNvPr id="1271" name="Google Shape;1271;p39"/>
          <p:cNvGrpSpPr/>
          <p:nvPr/>
        </p:nvGrpSpPr>
        <p:grpSpPr>
          <a:xfrm>
            <a:off x="733688" y="1171638"/>
            <a:ext cx="523200" cy="2805300"/>
            <a:chOff x="792975" y="1190575"/>
            <a:chExt cx="523200" cy="2805300"/>
          </a:xfrm>
        </p:grpSpPr>
        <p:sp>
          <p:nvSpPr>
            <p:cNvPr id="1272" name="Google Shape;1272;p39"/>
            <p:cNvSpPr txBox="1"/>
            <p:nvPr/>
          </p:nvSpPr>
          <p:spPr>
            <a:xfrm>
              <a:off x="792975" y="3794875"/>
              <a:ext cx="5232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434343"/>
                  </a:solidFill>
                  <a:latin typeface="Roboto"/>
                  <a:ea typeface="Roboto"/>
                  <a:cs typeface="Roboto"/>
                  <a:sym typeface="Roboto"/>
                </a:rPr>
                <a:t>0</a:t>
              </a:r>
              <a:endParaRPr sz="1000">
                <a:solidFill>
                  <a:srgbClr val="434343"/>
                </a:solidFill>
                <a:latin typeface="Roboto"/>
                <a:ea typeface="Roboto"/>
                <a:cs typeface="Roboto"/>
                <a:sym typeface="Roboto"/>
              </a:endParaRPr>
            </a:p>
          </p:txBody>
        </p:sp>
        <p:sp>
          <p:nvSpPr>
            <p:cNvPr id="1273" name="Google Shape;1273;p39"/>
            <p:cNvSpPr txBox="1"/>
            <p:nvPr/>
          </p:nvSpPr>
          <p:spPr>
            <a:xfrm>
              <a:off x="792975" y="3534445"/>
              <a:ext cx="5232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434343"/>
                  </a:solidFill>
                  <a:latin typeface="Roboto"/>
                  <a:ea typeface="Roboto"/>
                  <a:cs typeface="Roboto"/>
                  <a:sym typeface="Roboto"/>
                </a:rPr>
                <a:t>100</a:t>
              </a:r>
              <a:endParaRPr sz="1000">
                <a:solidFill>
                  <a:srgbClr val="434343"/>
                </a:solidFill>
                <a:latin typeface="Roboto"/>
                <a:ea typeface="Roboto"/>
                <a:cs typeface="Roboto"/>
                <a:sym typeface="Roboto"/>
              </a:endParaRPr>
            </a:p>
          </p:txBody>
        </p:sp>
        <p:sp>
          <p:nvSpPr>
            <p:cNvPr id="1274" name="Google Shape;1274;p39"/>
            <p:cNvSpPr txBox="1"/>
            <p:nvPr/>
          </p:nvSpPr>
          <p:spPr>
            <a:xfrm>
              <a:off x="792975" y="3274015"/>
              <a:ext cx="5232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434343"/>
                  </a:solidFill>
                  <a:latin typeface="Roboto"/>
                  <a:ea typeface="Roboto"/>
                  <a:cs typeface="Roboto"/>
                  <a:sym typeface="Roboto"/>
                </a:rPr>
                <a:t>200</a:t>
              </a:r>
              <a:endParaRPr sz="1000">
                <a:solidFill>
                  <a:srgbClr val="434343"/>
                </a:solidFill>
                <a:latin typeface="Roboto"/>
                <a:ea typeface="Roboto"/>
                <a:cs typeface="Roboto"/>
                <a:sym typeface="Roboto"/>
              </a:endParaRPr>
            </a:p>
          </p:txBody>
        </p:sp>
        <p:sp>
          <p:nvSpPr>
            <p:cNvPr id="1275" name="Google Shape;1275;p39"/>
            <p:cNvSpPr txBox="1"/>
            <p:nvPr/>
          </p:nvSpPr>
          <p:spPr>
            <a:xfrm>
              <a:off x="792975" y="3013585"/>
              <a:ext cx="5232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434343"/>
                  </a:solidFill>
                  <a:latin typeface="Roboto"/>
                  <a:ea typeface="Roboto"/>
                  <a:cs typeface="Roboto"/>
                  <a:sym typeface="Roboto"/>
                </a:rPr>
                <a:t>300</a:t>
              </a:r>
              <a:endParaRPr sz="1000">
                <a:solidFill>
                  <a:srgbClr val="434343"/>
                </a:solidFill>
                <a:latin typeface="Roboto"/>
                <a:ea typeface="Roboto"/>
                <a:cs typeface="Roboto"/>
                <a:sym typeface="Roboto"/>
              </a:endParaRPr>
            </a:p>
          </p:txBody>
        </p:sp>
        <p:sp>
          <p:nvSpPr>
            <p:cNvPr id="1276" name="Google Shape;1276;p39"/>
            <p:cNvSpPr txBox="1"/>
            <p:nvPr/>
          </p:nvSpPr>
          <p:spPr>
            <a:xfrm>
              <a:off x="792975" y="2753155"/>
              <a:ext cx="5232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434343"/>
                  </a:solidFill>
                  <a:latin typeface="Roboto"/>
                  <a:ea typeface="Roboto"/>
                  <a:cs typeface="Roboto"/>
                  <a:sym typeface="Roboto"/>
                </a:rPr>
                <a:t>400</a:t>
              </a:r>
              <a:endParaRPr sz="1000">
                <a:solidFill>
                  <a:srgbClr val="434343"/>
                </a:solidFill>
                <a:latin typeface="Roboto"/>
                <a:ea typeface="Roboto"/>
                <a:cs typeface="Roboto"/>
                <a:sym typeface="Roboto"/>
              </a:endParaRPr>
            </a:p>
          </p:txBody>
        </p:sp>
        <p:sp>
          <p:nvSpPr>
            <p:cNvPr id="1277" name="Google Shape;1277;p39"/>
            <p:cNvSpPr txBox="1"/>
            <p:nvPr/>
          </p:nvSpPr>
          <p:spPr>
            <a:xfrm>
              <a:off x="792975" y="2492725"/>
              <a:ext cx="5232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434343"/>
                  </a:solidFill>
                  <a:latin typeface="Roboto"/>
                  <a:ea typeface="Roboto"/>
                  <a:cs typeface="Roboto"/>
                  <a:sym typeface="Roboto"/>
                </a:rPr>
                <a:t>500</a:t>
              </a:r>
              <a:endParaRPr sz="1000">
                <a:solidFill>
                  <a:srgbClr val="434343"/>
                </a:solidFill>
                <a:latin typeface="Roboto"/>
                <a:ea typeface="Roboto"/>
                <a:cs typeface="Roboto"/>
                <a:sym typeface="Roboto"/>
              </a:endParaRPr>
            </a:p>
          </p:txBody>
        </p:sp>
        <p:sp>
          <p:nvSpPr>
            <p:cNvPr id="1278" name="Google Shape;1278;p39"/>
            <p:cNvSpPr txBox="1"/>
            <p:nvPr/>
          </p:nvSpPr>
          <p:spPr>
            <a:xfrm>
              <a:off x="792975" y="2232295"/>
              <a:ext cx="5232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434343"/>
                  </a:solidFill>
                  <a:latin typeface="Roboto"/>
                  <a:ea typeface="Roboto"/>
                  <a:cs typeface="Roboto"/>
                  <a:sym typeface="Roboto"/>
                </a:rPr>
                <a:t>600</a:t>
              </a:r>
              <a:endParaRPr sz="1000">
                <a:solidFill>
                  <a:srgbClr val="434343"/>
                </a:solidFill>
                <a:latin typeface="Roboto"/>
                <a:ea typeface="Roboto"/>
                <a:cs typeface="Roboto"/>
                <a:sym typeface="Roboto"/>
              </a:endParaRPr>
            </a:p>
          </p:txBody>
        </p:sp>
        <p:sp>
          <p:nvSpPr>
            <p:cNvPr id="1279" name="Google Shape;1279;p39"/>
            <p:cNvSpPr txBox="1"/>
            <p:nvPr/>
          </p:nvSpPr>
          <p:spPr>
            <a:xfrm>
              <a:off x="792975" y="1971865"/>
              <a:ext cx="5232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434343"/>
                  </a:solidFill>
                  <a:latin typeface="Roboto"/>
                  <a:ea typeface="Roboto"/>
                  <a:cs typeface="Roboto"/>
                  <a:sym typeface="Roboto"/>
                </a:rPr>
                <a:t>700</a:t>
              </a:r>
              <a:endParaRPr sz="1000">
                <a:solidFill>
                  <a:srgbClr val="434343"/>
                </a:solidFill>
                <a:latin typeface="Roboto"/>
                <a:ea typeface="Roboto"/>
                <a:cs typeface="Roboto"/>
                <a:sym typeface="Roboto"/>
              </a:endParaRPr>
            </a:p>
          </p:txBody>
        </p:sp>
        <p:sp>
          <p:nvSpPr>
            <p:cNvPr id="1280" name="Google Shape;1280;p39"/>
            <p:cNvSpPr txBox="1"/>
            <p:nvPr/>
          </p:nvSpPr>
          <p:spPr>
            <a:xfrm>
              <a:off x="792975" y="1711435"/>
              <a:ext cx="5232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434343"/>
                  </a:solidFill>
                  <a:latin typeface="Roboto"/>
                  <a:ea typeface="Roboto"/>
                  <a:cs typeface="Roboto"/>
                  <a:sym typeface="Roboto"/>
                </a:rPr>
                <a:t>800</a:t>
              </a:r>
              <a:endParaRPr sz="1000">
                <a:solidFill>
                  <a:srgbClr val="434343"/>
                </a:solidFill>
                <a:latin typeface="Roboto"/>
                <a:ea typeface="Roboto"/>
                <a:cs typeface="Roboto"/>
                <a:sym typeface="Roboto"/>
              </a:endParaRPr>
            </a:p>
          </p:txBody>
        </p:sp>
        <p:sp>
          <p:nvSpPr>
            <p:cNvPr id="1281" name="Google Shape;1281;p39"/>
            <p:cNvSpPr txBox="1"/>
            <p:nvPr/>
          </p:nvSpPr>
          <p:spPr>
            <a:xfrm>
              <a:off x="792975" y="1451005"/>
              <a:ext cx="5232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434343"/>
                  </a:solidFill>
                  <a:latin typeface="Roboto"/>
                  <a:ea typeface="Roboto"/>
                  <a:cs typeface="Roboto"/>
                  <a:sym typeface="Roboto"/>
                </a:rPr>
                <a:t>900</a:t>
              </a:r>
              <a:endParaRPr sz="1000">
                <a:solidFill>
                  <a:srgbClr val="434343"/>
                </a:solidFill>
                <a:latin typeface="Roboto"/>
                <a:ea typeface="Roboto"/>
                <a:cs typeface="Roboto"/>
                <a:sym typeface="Roboto"/>
              </a:endParaRPr>
            </a:p>
          </p:txBody>
        </p:sp>
        <p:sp>
          <p:nvSpPr>
            <p:cNvPr id="1282" name="Google Shape;1282;p39"/>
            <p:cNvSpPr txBox="1"/>
            <p:nvPr/>
          </p:nvSpPr>
          <p:spPr>
            <a:xfrm>
              <a:off x="792975" y="1190575"/>
              <a:ext cx="523200" cy="20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solidFill>
                    <a:srgbClr val="434343"/>
                  </a:solidFill>
                  <a:latin typeface="Roboto"/>
                  <a:ea typeface="Roboto"/>
                  <a:cs typeface="Roboto"/>
                  <a:sym typeface="Roboto"/>
                </a:rPr>
                <a:t>1000</a:t>
              </a:r>
              <a:endParaRPr sz="1000">
                <a:solidFill>
                  <a:srgbClr val="434343"/>
                </a:solidFill>
                <a:latin typeface="Roboto"/>
                <a:ea typeface="Roboto"/>
                <a:cs typeface="Roboto"/>
                <a:sym typeface="Roboto"/>
              </a:endParaRPr>
            </a:p>
          </p:txBody>
        </p:sp>
      </p:grpSp>
      <p:grpSp>
        <p:nvGrpSpPr>
          <p:cNvPr id="1283" name="Google Shape;1283;p39"/>
          <p:cNvGrpSpPr/>
          <p:nvPr/>
        </p:nvGrpSpPr>
        <p:grpSpPr>
          <a:xfrm>
            <a:off x="1284602" y="3095138"/>
            <a:ext cx="1242600" cy="1540313"/>
            <a:chOff x="1447813" y="3114075"/>
            <a:chExt cx="1242600" cy="1540313"/>
          </a:xfrm>
        </p:grpSpPr>
        <p:sp>
          <p:nvSpPr>
            <p:cNvPr id="1284" name="Google Shape;1284;p39"/>
            <p:cNvSpPr/>
            <p:nvPr/>
          </p:nvSpPr>
          <p:spPr>
            <a:xfrm>
              <a:off x="1716313" y="3114075"/>
              <a:ext cx="705600" cy="781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300</a:t>
              </a:r>
              <a:endParaRPr sz="1200">
                <a:solidFill>
                  <a:srgbClr val="FFFFFF"/>
                </a:solidFill>
                <a:latin typeface="Roboto"/>
                <a:ea typeface="Roboto"/>
                <a:cs typeface="Roboto"/>
                <a:sym typeface="Roboto"/>
              </a:endParaRPr>
            </a:p>
          </p:txBody>
        </p:sp>
        <p:grpSp>
          <p:nvGrpSpPr>
            <p:cNvPr id="1285" name="Google Shape;1285;p39"/>
            <p:cNvGrpSpPr/>
            <p:nvPr/>
          </p:nvGrpSpPr>
          <p:grpSpPr>
            <a:xfrm>
              <a:off x="1447813" y="3995863"/>
              <a:ext cx="1242600" cy="658525"/>
              <a:chOff x="1837513" y="3944913"/>
              <a:chExt cx="1242600" cy="658525"/>
            </a:xfrm>
          </p:grpSpPr>
          <p:sp>
            <p:nvSpPr>
              <p:cNvPr id="1286" name="Google Shape;1286;p39"/>
              <p:cNvSpPr txBox="1"/>
              <p:nvPr/>
            </p:nvSpPr>
            <p:spPr>
              <a:xfrm>
                <a:off x="1837513" y="3944913"/>
                <a:ext cx="1242600" cy="20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1"/>
                    </a:solidFill>
                    <a:latin typeface="Fira Sans Extra Condensed Medium"/>
                    <a:ea typeface="Fira Sans Extra Condensed Medium"/>
                    <a:cs typeface="Fira Sans Extra Condensed Medium"/>
                    <a:sym typeface="Fira Sans Extra Condensed Medium"/>
                  </a:rPr>
                  <a:t>Venus</a:t>
                </a:r>
                <a:endParaRPr sz="1500">
                  <a:solidFill>
                    <a:schemeClr val="accent1"/>
                  </a:solidFill>
                  <a:latin typeface="Fira Sans Extra Condensed Medium"/>
                  <a:ea typeface="Fira Sans Extra Condensed Medium"/>
                  <a:cs typeface="Fira Sans Extra Condensed Medium"/>
                  <a:sym typeface="Fira Sans Extra Condensed Medium"/>
                </a:endParaRPr>
              </a:p>
            </p:txBody>
          </p:sp>
          <p:sp>
            <p:nvSpPr>
              <p:cNvPr id="1287" name="Google Shape;1287;p39"/>
              <p:cNvSpPr txBox="1"/>
              <p:nvPr/>
            </p:nvSpPr>
            <p:spPr>
              <a:xfrm>
                <a:off x="1837513" y="4226038"/>
                <a:ext cx="12426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Venus has a beautiful name</a:t>
                </a:r>
                <a:endParaRPr sz="1200">
                  <a:solidFill>
                    <a:srgbClr val="434343"/>
                  </a:solidFill>
                  <a:latin typeface="Roboto"/>
                  <a:ea typeface="Roboto"/>
                  <a:cs typeface="Roboto"/>
                  <a:sym typeface="Roboto"/>
                </a:endParaRPr>
              </a:p>
            </p:txBody>
          </p:sp>
        </p:grpSp>
      </p:grpSp>
      <p:grpSp>
        <p:nvGrpSpPr>
          <p:cNvPr id="1288" name="Google Shape;1288;p39"/>
          <p:cNvGrpSpPr/>
          <p:nvPr/>
        </p:nvGrpSpPr>
        <p:grpSpPr>
          <a:xfrm>
            <a:off x="2755381" y="2834713"/>
            <a:ext cx="1242604" cy="1800738"/>
            <a:chOff x="2918591" y="2853650"/>
            <a:chExt cx="1242604" cy="1800738"/>
          </a:xfrm>
        </p:grpSpPr>
        <p:sp>
          <p:nvSpPr>
            <p:cNvPr id="1289" name="Google Shape;1289;p39"/>
            <p:cNvSpPr/>
            <p:nvPr/>
          </p:nvSpPr>
          <p:spPr>
            <a:xfrm>
              <a:off x="3187100" y="2853650"/>
              <a:ext cx="705600" cy="2604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100</a:t>
              </a:r>
              <a:endParaRPr sz="1200">
                <a:solidFill>
                  <a:srgbClr val="FFFFFF"/>
                </a:solidFill>
                <a:latin typeface="Roboto"/>
                <a:ea typeface="Roboto"/>
                <a:cs typeface="Roboto"/>
                <a:sym typeface="Roboto"/>
              </a:endParaRPr>
            </a:p>
          </p:txBody>
        </p:sp>
        <p:grpSp>
          <p:nvGrpSpPr>
            <p:cNvPr id="1290" name="Google Shape;1290;p39"/>
            <p:cNvGrpSpPr/>
            <p:nvPr/>
          </p:nvGrpSpPr>
          <p:grpSpPr>
            <a:xfrm>
              <a:off x="2918591" y="3995863"/>
              <a:ext cx="1242604" cy="658525"/>
              <a:chOff x="3246313" y="3944913"/>
              <a:chExt cx="1242604" cy="658525"/>
            </a:xfrm>
          </p:grpSpPr>
          <p:sp>
            <p:nvSpPr>
              <p:cNvPr id="1291" name="Google Shape;1291;p39"/>
              <p:cNvSpPr txBox="1"/>
              <p:nvPr/>
            </p:nvSpPr>
            <p:spPr>
              <a:xfrm>
                <a:off x="3246313" y="3944913"/>
                <a:ext cx="1242600" cy="20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2"/>
                    </a:solidFill>
                    <a:latin typeface="Fira Sans Extra Condensed Medium"/>
                    <a:ea typeface="Fira Sans Extra Condensed Medium"/>
                    <a:cs typeface="Fira Sans Extra Condensed Medium"/>
                    <a:sym typeface="Fira Sans Extra Condensed Medium"/>
                  </a:rPr>
                  <a:t>Mars</a:t>
                </a:r>
                <a:endParaRPr sz="1500">
                  <a:solidFill>
                    <a:schemeClr val="accent2"/>
                  </a:solidFill>
                  <a:latin typeface="Fira Sans Extra Condensed Medium"/>
                  <a:ea typeface="Fira Sans Extra Condensed Medium"/>
                  <a:cs typeface="Fira Sans Extra Condensed Medium"/>
                  <a:sym typeface="Fira Sans Extra Condensed Medium"/>
                </a:endParaRPr>
              </a:p>
            </p:txBody>
          </p:sp>
          <p:sp>
            <p:nvSpPr>
              <p:cNvPr id="1292" name="Google Shape;1292;p39"/>
              <p:cNvSpPr txBox="1"/>
              <p:nvPr/>
            </p:nvSpPr>
            <p:spPr>
              <a:xfrm>
                <a:off x="3246316" y="4226038"/>
                <a:ext cx="12426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Mars is a cold place</a:t>
                </a:r>
                <a:endParaRPr sz="1200">
                  <a:solidFill>
                    <a:srgbClr val="434343"/>
                  </a:solidFill>
                  <a:latin typeface="Roboto"/>
                  <a:ea typeface="Roboto"/>
                  <a:cs typeface="Roboto"/>
                  <a:sym typeface="Roboto"/>
                </a:endParaRPr>
              </a:p>
            </p:txBody>
          </p:sp>
        </p:grpSp>
      </p:grpSp>
      <p:grpSp>
        <p:nvGrpSpPr>
          <p:cNvPr id="1293" name="Google Shape;1293;p39"/>
          <p:cNvGrpSpPr/>
          <p:nvPr/>
        </p:nvGrpSpPr>
        <p:grpSpPr>
          <a:xfrm>
            <a:off x="5696950" y="1272138"/>
            <a:ext cx="1242611" cy="3363313"/>
            <a:chOff x="5860160" y="1291075"/>
            <a:chExt cx="1242611" cy="3363313"/>
          </a:xfrm>
        </p:grpSpPr>
        <p:sp>
          <p:nvSpPr>
            <p:cNvPr id="1294" name="Google Shape;1294;p39"/>
            <p:cNvSpPr/>
            <p:nvPr/>
          </p:nvSpPr>
          <p:spPr>
            <a:xfrm>
              <a:off x="6128663" y="1291075"/>
              <a:ext cx="705600" cy="520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200</a:t>
              </a:r>
              <a:endParaRPr sz="1200">
                <a:solidFill>
                  <a:srgbClr val="FFFFFF"/>
                </a:solidFill>
                <a:latin typeface="Roboto"/>
                <a:ea typeface="Roboto"/>
                <a:cs typeface="Roboto"/>
                <a:sym typeface="Roboto"/>
              </a:endParaRPr>
            </a:p>
          </p:txBody>
        </p:sp>
        <p:grpSp>
          <p:nvGrpSpPr>
            <p:cNvPr id="1295" name="Google Shape;1295;p39"/>
            <p:cNvGrpSpPr/>
            <p:nvPr/>
          </p:nvGrpSpPr>
          <p:grpSpPr>
            <a:xfrm>
              <a:off x="5860160" y="3995863"/>
              <a:ext cx="1242611" cy="658525"/>
              <a:chOff x="6063950" y="3944913"/>
              <a:chExt cx="1242611" cy="658525"/>
            </a:xfrm>
          </p:grpSpPr>
          <p:sp>
            <p:nvSpPr>
              <p:cNvPr id="1296" name="Google Shape;1296;p39"/>
              <p:cNvSpPr txBox="1"/>
              <p:nvPr/>
            </p:nvSpPr>
            <p:spPr>
              <a:xfrm>
                <a:off x="6063950" y="3944913"/>
                <a:ext cx="1242600" cy="20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4"/>
                    </a:solidFill>
                    <a:latin typeface="Fira Sans Extra Condensed Medium"/>
                    <a:ea typeface="Fira Sans Extra Condensed Medium"/>
                    <a:cs typeface="Fira Sans Extra Condensed Medium"/>
                    <a:sym typeface="Fira Sans Extra Condensed Medium"/>
                  </a:rPr>
                  <a:t>Saturn</a:t>
                </a:r>
                <a:endParaRPr sz="1500">
                  <a:solidFill>
                    <a:schemeClr val="accent4"/>
                  </a:solidFill>
                  <a:latin typeface="Fira Sans Extra Condensed Medium"/>
                  <a:ea typeface="Fira Sans Extra Condensed Medium"/>
                  <a:cs typeface="Fira Sans Extra Condensed Medium"/>
                  <a:sym typeface="Fira Sans Extra Condensed Medium"/>
                </a:endParaRPr>
              </a:p>
            </p:txBody>
          </p:sp>
          <p:sp>
            <p:nvSpPr>
              <p:cNvPr id="1297" name="Google Shape;1297;p39"/>
              <p:cNvSpPr txBox="1"/>
              <p:nvPr/>
            </p:nvSpPr>
            <p:spPr>
              <a:xfrm>
                <a:off x="6063962" y="4226038"/>
                <a:ext cx="12426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Saturn has several rings</a:t>
                </a:r>
                <a:endParaRPr sz="1200">
                  <a:solidFill>
                    <a:srgbClr val="434343"/>
                  </a:solidFill>
                  <a:latin typeface="Roboto"/>
                  <a:ea typeface="Roboto"/>
                  <a:cs typeface="Roboto"/>
                  <a:sym typeface="Roboto"/>
                </a:endParaRPr>
              </a:p>
            </p:txBody>
          </p:sp>
        </p:grpSp>
      </p:grpSp>
      <p:grpSp>
        <p:nvGrpSpPr>
          <p:cNvPr id="1298" name="Google Shape;1298;p39"/>
          <p:cNvGrpSpPr/>
          <p:nvPr/>
        </p:nvGrpSpPr>
        <p:grpSpPr>
          <a:xfrm>
            <a:off x="4226163" y="1792988"/>
            <a:ext cx="1242608" cy="2842463"/>
            <a:chOff x="4389374" y="1811925"/>
            <a:chExt cx="1242608" cy="2842463"/>
          </a:xfrm>
        </p:grpSpPr>
        <p:sp>
          <p:nvSpPr>
            <p:cNvPr id="1299" name="Google Shape;1299;p39"/>
            <p:cNvSpPr/>
            <p:nvPr/>
          </p:nvSpPr>
          <p:spPr>
            <a:xfrm>
              <a:off x="4657875" y="1811925"/>
              <a:ext cx="705600" cy="10419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400</a:t>
              </a:r>
              <a:endParaRPr sz="1200">
                <a:solidFill>
                  <a:srgbClr val="FFFFFF"/>
                </a:solidFill>
                <a:latin typeface="Roboto"/>
                <a:ea typeface="Roboto"/>
                <a:cs typeface="Roboto"/>
                <a:sym typeface="Roboto"/>
              </a:endParaRPr>
            </a:p>
          </p:txBody>
        </p:sp>
        <p:grpSp>
          <p:nvGrpSpPr>
            <p:cNvPr id="1300" name="Google Shape;1300;p39"/>
            <p:cNvGrpSpPr/>
            <p:nvPr/>
          </p:nvGrpSpPr>
          <p:grpSpPr>
            <a:xfrm>
              <a:off x="4389374" y="3995863"/>
              <a:ext cx="1242608" cy="658525"/>
              <a:chOff x="4655132" y="3944913"/>
              <a:chExt cx="1242608" cy="658525"/>
            </a:xfrm>
          </p:grpSpPr>
          <p:sp>
            <p:nvSpPr>
              <p:cNvPr id="1301" name="Google Shape;1301;p39"/>
              <p:cNvSpPr txBox="1"/>
              <p:nvPr/>
            </p:nvSpPr>
            <p:spPr>
              <a:xfrm>
                <a:off x="4655132" y="3944913"/>
                <a:ext cx="1242600" cy="20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3"/>
                    </a:solidFill>
                    <a:latin typeface="Fira Sans Extra Condensed Medium"/>
                    <a:ea typeface="Fira Sans Extra Condensed Medium"/>
                    <a:cs typeface="Fira Sans Extra Condensed Medium"/>
                    <a:sym typeface="Fira Sans Extra Condensed Medium"/>
                  </a:rPr>
                  <a:t>Jupiter</a:t>
                </a:r>
                <a:endParaRPr sz="1500">
                  <a:solidFill>
                    <a:schemeClr val="accent3"/>
                  </a:solidFill>
                  <a:latin typeface="Fira Sans Extra Condensed Medium"/>
                  <a:ea typeface="Fira Sans Extra Condensed Medium"/>
                  <a:cs typeface="Fira Sans Extra Condensed Medium"/>
                  <a:sym typeface="Fira Sans Extra Condensed Medium"/>
                </a:endParaRPr>
              </a:p>
            </p:txBody>
          </p:sp>
          <p:sp>
            <p:nvSpPr>
              <p:cNvPr id="1302" name="Google Shape;1302;p39"/>
              <p:cNvSpPr txBox="1"/>
              <p:nvPr/>
            </p:nvSpPr>
            <p:spPr>
              <a:xfrm>
                <a:off x="4655139" y="4226038"/>
                <a:ext cx="12426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Jupiter is the biggest planet</a:t>
                </a:r>
                <a:endParaRPr sz="1200">
                  <a:solidFill>
                    <a:srgbClr val="434343"/>
                  </a:solidFill>
                  <a:latin typeface="Roboto"/>
                  <a:ea typeface="Roboto"/>
                  <a:cs typeface="Roboto"/>
                  <a:sym typeface="Roboto"/>
                </a:endParaRPr>
              </a:p>
            </p:txBody>
          </p:sp>
        </p:grpSp>
      </p:grpSp>
      <p:grpSp>
        <p:nvGrpSpPr>
          <p:cNvPr id="1303" name="Google Shape;1303;p39"/>
          <p:cNvGrpSpPr/>
          <p:nvPr/>
        </p:nvGrpSpPr>
        <p:grpSpPr>
          <a:xfrm>
            <a:off x="7167740" y="1272138"/>
            <a:ext cx="1242611" cy="3363313"/>
            <a:chOff x="7330950" y="1291075"/>
            <a:chExt cx="1242611" cy="3363313"/>
          </a:xfrm>
        </p:grpSpPr>
        <p:sp>
          <p:nvSpPr>
            <p:cNvPr id="1304" name="Google Shape;1304;p39"/>
            <p:cNvSpPr/>
            <p:nvPr/>
          </p:nvSpPr>
          <p:spPr>
            <a:xfrm>
              <a:off x="7599450" y="1291075"/>
              <a:ext cx="705600" cy="26043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a:solidFill>
                    <a:srgbClr val="FFFFFF"/>
                  </a:solidFill>
                  <a:latin typeface="Roboto"/>
                  <a:ea typeface="Roboto"/>
                  <a:cs typeface="Roboto"/>
                  <a:sym typeface="Roboto"/>
                </a:rPr>
                <a:t>1000</a:t>
              </a:r>
              <a:endParaRPr sz="1200">
                <a:solidFill>
                  <a:srgbClr val="FFFFFF"/>
                </a:solidFill>
                <a:latin typeface="Roboto"/>
                <a:ea typeface="Roboto"/>
                <a:cs typeface="Roboto"/>
                <a:sym typeface="Roboto"/>
              </a:endParaRPr>
            </a:p>
          </p:txBody>
        </p:sp>
        <p:grpSp>
          <p:nvGrpSpPr>
            <p:cNvPr id="1305" name="Google Shape;1305;p39"/>
            <p:cNvGrpSpPr/>
            <p:nvPr/>
          </p:nvGrpSpPr>
          <p:grpSpPr>
            <a:xfrm>
              <a:off x="7330950" y="3995863"/>
              <a:ext cx="1242611" cy="658525"/>
              <a:chOff x="6063950" y="3944913"/>
              <a:chExt cx="1242611" cy="658525"/>
            </a:xfrm>
          </p:grpSpPr>
          <p:sp>
            <p:nvSpPr>
              <p:cNvPr id="1306" name="Google Shape;1306;p39"/>
              <p:cNvSpPr txBox="1"/>
              <p:nvPr/>
            </p:nvSpPr>
            <p:spPr>
              <a:xfrm>
                <a:off x="6063950" y="3944913"/>
                <a:ext cx="1242600" cy="20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accent5"/>
                    </a:solidFill>
                    <a:latin typeface="Fira Sans Extra Condensed Medium"/>
                    <a:ea typeface="Fira Sans Extra Condensed Medium"/>
                    <a:cs typeface="Fira Sans Extra Condensed Medium"/>
                    <a:sym typeface="Fira Sans Extra Condensed Medium"/>
                  </a:rPr>
                  <a:t>Earth</a:t>
                </a:r>
                <a:endParaRPr sz="1500">
                  <a:solidFill>
                    <a:schemeClr val="accent5"/>
                  </a:solidFill>
                  <a:latin typeface="Fira Sans Extra Condensed Medium"/>
                  <a:ea typeface="Fira Sans Extra Condensed Medium"/>
                  <a:cs typeface="Fira Sans Extra Condensed Medium"/>
                  <a:sym typeface="Fira Sans Extra Condensed Medium"/>
                </a:endParaRPr>
              </a:p>
            </p:txBody>
          </p:sp>
          <p:sp>
            <p:nvSpPr>
              <p:cNvPr id="1307" name="Google Shape;1307;p39"/>
              <p:cNvSpPr txBox="1"/>
              <p:nvPr/>
            </p:nvSpPr>
            <p:spPr>
              <a:xfrm>
                <a:off x="6063962" y="4226038"/>
                <a:ext cx="1242600" cy="37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rgbClr val="434343"/>
                    </a:solidFill>
                    <a:latin typeface="Roboto"/>
                    <a:ea typeface="Roboto"/>
                    <a:cs typeface="Roboto"/>
                    <a:sym typeface="Roboto"/>
                  </a:rPr>
                  <a:t>Earth is the planet with life</a:t>
                </a:r>
                <a:endParaRPr sz="1200">
                  <a:solidFill>
                    <a:srgbClr val="434343"/>
                  </a:solidFill>
                  <a:latin typeface="Roboto"/>
                  <a:ea typeface="Roboto"/>
                  <a:cs typeface="Roboto"/>
                  <a:sym typeface="Roboto"/>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311"/>
        <p:cNvGrpSpPr/>
        <p:nvPr/>
      </p:nvGrpSpPr>
      <p:grpSpPr>
        <a:xfrm>
          <a:off x="0" y="0"/>
          <a:ext cx="0" cy="0"/>
          <a:chOff x="0" y="0"/>
          <a:chExt cx="0" cy="0"/>
        </a:xfrm>
      </p:grpSpPr>
      <p:sp>
        <p:nvSpPr>
          <p:cNvPr id="1312" name="Google Shape;1312;p40"/>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1313" name="Google Shape;1313;p40"/>
          <p:cNvGrpSpPr/>
          <p:nvPr/>
        </p:nvGrpSpPr>
        <p:grpSpPr>
          <a:xfrm>
            <a:off x="1693075" y="1984175"/>
            <a:ext cx="6358500" cy="2109532"/>
            <a:chOff x="1693075" y="1767450"/>
            <a:chExt cx="6358500" cy="2109532"/>
          </a:xfrm>
        </p:grpSpPr>
        <p:cxnSp>
          <p:nvCxnSpPr>
            <p:cNvPr id="1314" name="Google Shape;1314;p40"/>
            <p:cNvCxnSpPr/>
            <p:nvPr/>
          </p:nvCxnSpPr>
          <p:spPr>
            <a:xfrm>
              <a:off x="1693075" y="1767450"/>
              <a:ext cx="6358500" cy="0"/>
            </a:xfrm>
            <a:prstGeom prst="straightConnector1">
              <a:avLst/>
            </a:prstGeom>
            <a:noFill/>
            <a:ln w="9525" cap="flat" cmpd="sng">
              <a:solidFill>
                <a:schemeClr val="lt2"/>
              </a:solidFill>
              <a:prstDash val="solid"/>
              <a:round/>
              <a:headEnd type="none" w="med" len="med"/>
              <a:tailEnd type="none" w="med" len="med"/>
            </a:ln>
          </p:spPr>
        </p:cxnSp>
        <p:cxnSp>
          <p:nvCxnSpPr>
            <p:cNvPr id="1315" name="Google Shape;1315;p40"/>
            <p:cNvCxnSpPr/>
            <p:nvPr/>
          </p:nvCxnSpPr>
          <p:spPr>
            <a:xfrm>
              <a:off x="1693075" y="2001843"/>
              <a:ext cx="6358500" cy="0"/>
            </a:xfrm>
            <a:prstGeom prst="straightConnector1">
              <a:avLst/>
            </a:prstGeom>
            <a:noFill/>
            <a:ln w="9525" cap="flat" cmpd="sng">
              <a:solidFill>
                <a:schemeClr val="lt2"/>
              </a:solidFill>
              <a:prstDash val="solid"/>
              <a:round/>
              <a:headEnd type="none" w="med" len="med"/>
              <a:tailEnd type="none" w="med" len="med"/>
            </a:ln>
          </p:spPr>
        </p:cxnSp>
        <p:cxnSp>
          <p:nvCxnSpPr>
            <p:cNvPr id="1316" name="Google Shape;1316;p40"/>
            <p:cNvCxnSpPr/>
            <p:nvPr/>
          </p:nvCxnSpPr>
          <p:spPr>
            <a:xfrm>
              <a:off x="1693075" y="2236235"/>
              <a:ext cx="6358500" cy="0"/>
            </a:xfrm>
            <a:prstGeom prst="straightConnector1">
              <a:avLst/>
            </a:prstGeom>
            <a:noFill/>
            <a:ln w="9525" cap="flat" cmpd="sng">
              <a:solidFill>
                <a:schemeClr val="lt2"/>
              </a:solidFill>
              <a:prstDash val="solid"/>
              <a:round/>
              <a:headEnd type="none" w="med" len="med"/>
              <a:tailEnd type="none" w="med" len="med"/>
            </a:ln>
          </p:spPr>
        </p:cxnSp>
        <p:cxnSp>
          <p:nvCxnSpPr>
            <p:cNvPr id="1317" name="Google Shape;1317;p40"/>
            <p:cNvCxnSpPr/>
            <p:nvPr/>
          </p:nvCxnSpPr>
          <p:spPr>
            <a:xfrm>
              <a:off x="1693075" y="2470628"/>
              <a:ext cx="6358500" cy="0"/>
            </a:xfrm>
            <a:prstGeom prst="straightConnector1">
              <a:avLst/>
            </a:prstGeom>
            <a:noFill/>
            <a:ln w="9525" cap="flat" cmpd="sng">
              <a:solidFill>
                <a:schemeClr val="lt2"/>
              </a:solidFill>
              <a:prstDash val="solid"/>
              <a:round/>
              <a:headEnd type="none" w="med" len="med"/>
              <a:tailEnd type="none" w="med" len="med"/>
            </a:ln>
          </p:spPr>
        </p:cxnSp>
        <p:cxnSp>
          <p:nvCxnSpPr>
            <p:cNvPr id="1318" name="Google Shape;1318;p40"/>
            <p:cNvCxnSpPr/>
            <p:nvPr/>
          </p:nvCxnSpPr>
          <p:spPr>
            <a:xfrm>
              <a:off x="1693075" y="2705020"/>
              <a:ext cx="6358500" cy="0"/>
            </a:xfrm>
            <a:prstGeom prst="straightConnector1">
              <a:avLst/>
            </a:prstGeom>
            <a:noFill/>
            <a:ln w="9525" cap="flat" cmpd="sng">
              <a:solidFill>
                <a:schemeClr val="lt2"/>
              </a:solidFill>
              <a:prstDash val="solid"/>
              <a:round/>
              <a:headEnd type="none" w="med" len="med"/>
              <a:tailEnd type="none" w="med" len="med"/>
            </a:ln>
          </p:spPr>
        </p:cxnSp>
        <p:cxnSp>
          <p:nvCxnSpPr>
            <p:cNvPr id="1319" name="Google Shape;1319;p40"/>
            <p:cNvCxnSpPr/>
            <p:nvPr/>
          </p:nvCxnSpPr>
          <p:spPr>
            <a:xfrm>
              <a:off x="1693075" y="2939413"/>
              <a:ext cx="6358500" cy="0"/>
            </a:xfrm>
            <a:prstGeom prst="straightConnector1">
              <a:avLst/>
            </a:prstGeom>
            <a:noFill/>
            <a:ln w="9525" cap="flat" cmpd="sng">
              <a:solidFill>
                <a:schemeClr val="lt2"/>
              </a:solidFill>
              <a:prstDash val="solid"/>
              <a:round/>
              <a:headEnd type="none" w="med" len="med"/>
              <a:tailEnd type="none" w="med" len="med"/>
            </a:ln>
          </p:spPr>
        </p:cxnSp>
        <p:cxnSp>
          <p:nvCxnSpPr>
            <p:cNvPr id="1320" name="Google Shape;1320;p40"/>
            <p:cNvCxnSpPr/>
            <p:nvPr/>
          </p:nvCxnSpPr>
          <p:spPr>
            <a:xfrm>
              <a:off x="1693075" y="3173805"/>
              <a:ext cx="6358500" cy="0"/>
            </a:xfrm>
            <a:prstGeom prst="straightConnector1">
              <a:avLst/>
            </a:prstGeom>
            <a:noFill/>
            <a:ln w="9525" cap="flat" cmpd="sng">
              <a:solidFill>
                <a:schemeClr val="lt2"/>
              </a:solidFill>
              <a:prstDash val="solid"/>
              <a:round/>
              <a:headEnd type="none" w="med" len="med"/>
              <a:tailEnd type="none" w="med" len="med"/>
            </a:ln>
          </p:spPr>
        </p:cxnSp>
        <p:cxnSp>
          <p:nvCxnSpPr>
            <p:cNvPr id="1321" name="Google Shape;1321;p40"/>
            <p:cNvCxnSpPr/>
            <p:nvPr/>
          </p:nvCxnSpPr>
          <p:spPr>
            <a:xfrm>
              <a:off x="1693075" y="3408198"/>
              <a:ext cx="6358500" cy="0"/>
            </a:xfrm>
            <a:prstGeom prst="straightConnector1">
              <a:avLst/>
            </a:prstGeom>
            <a:noFill/>
            <a:ln w="9525" cap="flat" cmpd="sng">
              <a:solidFill>
                <a:schemeClr val="lt2"/>
              </a:solidFill>
              <a:prstDash val="solid"/>
              <a:round/>
              <a:headEnd type="none" w="med" len="med"/>
              <a:tailEnd type="none" w="med" len="med"/>
            </a:ln>
          </p:spPr>
        </p:cxnSp>
        <p:cxnSp>
          <p:nvCxnSpPr>
            <p:cNvPr id="1322" name="Google Shape;1322;p40"/>
            <p:cNvCxnSpPr/>
            <p:nvPr/>
          </p:nvCxnSpPr>
          <p:spPr>
            <a:xfrm>
              <a:off x="1693075" y="3642590"/>
              <a:ext cx="6358500" cy="0"/>
            </a:xfrm>
            <a:prstGeom prst="straightConnector1">
              <a:avLst/>
            </a:prstGeom>
            <a:noFill/>
            <a:ln w="9525" cap="flat" cmpd="sng">
              <a:solidFill>
                <a:schemeClr val="lt2"/>
              </a:solidFill>
              <a:prstDash val="solid"/>
              <a:round/>
              <a:headEnd type="none" w="med" len="med"/>
              <a:tailEnd type="none" w="med" len="med"/>
            </a:ln>
          </p:spPr>
        </p:cxnSp>
        <p:cxnSp>
          <p:nvCxnSpPr>
            <p:cNvPr id="1323" name="Google Shape;1323;p40"/>
            <p:cNvCxnSpPr/>
            <p:nvPr/>
          </p:nvCxnSpPr>
          <p:spPr>
            <a:xfrm>
              <a:off x="1693075" y="3876983"/>
              <a:ext cx="6358500" cy="0"/>
            </a:xfrm>
            <a:prstGeom prst="straightConnector1">
              <a:avLst/>
            </a:prstGeom>
            <a:noFill/>
            <a:ln w="9525" cap="flat" cmpd="sng">
              <a:solidFill>
                <a:schemeClr val="lt2"/>
              </a:solidFill>
              <a:prstDash val="solid"/>
              <a:round/>
              <a:headEnd type="none" w="med" len="med"/>
              <a:tailEnd type="none" w="med" len="med"/>
            </a:ln>
          </p:spPr>
        </p:cxnSp>
      </p:grpSp>
      <p:grpSp>
        <p:nvGrpSpPr>
          <p:cNvPr id="1324" name="Google Shape;1324;p40"/>
          <p:cNvGrpSpPr/>
          <p:nvPr/>
        </p:nvGrpSpPr>
        <p:grpSpPr>
          <a:xfrm>
            <a:off x="2017000" y="2218575"/>
            <a:ext cx="5812525" cy="2109650"/>
            <a:chOff x="2017000" y="2001850"/>
            <a:chExt cx="5812525" cy="2109650"/>
          </a:xfrm>
        </p:grpSpPr>
        <p:sp>
          <p:nvSpPr>
            <p:cNvPr id="1325" name="Google Shape;1325;p40"/>
            <p:cNvSpPr/>
            <p:nvPr/>
          </p:nvSpPr>
          <p:spPr>
            <a:xfrm>
              <a:off x="2017000" y="2705025"/>
              <a:ext cx="217800" cy="1406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0"/>
            <p:cNvSpPr/>
            <p:nvPr/>
          </p:nvSpPr>
          <p:spPr>
            <a:xfrm>
              <a:off x="2525611" y="2470625"/>
              <a:ext cx="217800" cy="1640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0"/>
            <p:cNvSpPr/>
            <p:nvPr/>
          </p:nvSpPr>
          <p:spPr>
            <a:xfrm>
              <a:off x="3034223" y="2704950"/>
              <a:ext cx="217800" cy="1406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3542834" y="2939350"/>
              <a:ext cx="217800" cy="1171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0"/>
            <p:cNvSpPr/>
            <p:nvPr/>
          </p:nvSpPr>
          <p:spPr>
            <a:xfrm>
              <a:off x="4051445" y="3173800"/>
              <a:ext cx="217800" cy="937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0"/>
            <p:cNvSpPr/>
            <p:nvPr/>
          </p:nvSpPr>
          <p:spPr>
            <a:xfrm>
              <a:off x="4560057" y="3408025"/>
              <a:ext cx="217800" cy="703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5068668" y="3173900"/>
              <a:ext cx="217800" cy="937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0"/>
            <p:cNvSpPr/>
            <p:nvPr/>
          </p:nvSpPr>
          <p:spPr>
            <a:xfrm>
              <a:off x="5577280" y="2939425"/>
              <a:ext cx="217800" cy="1171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0"/>
            <p:cNvSpPr/>
            <p:nvPr/>
          </p:nvSpPr>
          <p:spPr>
            <a:xfrm>
              <a:off x="6085891" y="2705100"/>
              <a:ext cx="217800" cy="14064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6594502" y="2470525"/>
              <a:ext cx="217800" cy="16407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0"/>
            <p:cNvSpPr/>
            <p:nvPr/>
          </p:nvSpPr>
          <p:spPr>
            <a:xfrm>
              <a:off x="7103114" y="2236500"/>
              <a:ext cx="217800" cy="187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0"/>
            <p:cNvSpPr/>
            <p:nvPr/>
          </p:nvSpPr>
          <p:spPr>
            <a:xfrm>
              <a:off x="7611725" y="2001850"/>
              <a:ext cx="217800" cy="21093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 name="Google Shape;1337;p40"/>
          <p:cNvGrpSpPr/>
          <p:nvPr/>
        </p:nvGrpSpPr>
        <p:grpSpPr>
          <a:xfrm>
            <a:off x="1092470" y="1883815"/>
            <a:ext cx="6959105" cy="2721450"/>
            <a:chOff x="1092470" y="1667090"/>
            <a:chExt cx="6959105" cy="2721450"/>
          </a:xfrm>
        </p:grpSpPr>
        <p:sp>
          <p:nvSpPr>
            <p:cNvPr id="1338" name="Google Shape;1338;p40"/>
            <p:cNvSpPr txBox="1"/>
            <p:nvPr/>
          </p:nvSpPr>
          <p:spPr>
            <a:xfrm>
              <a:off x="1092470" y="3776465"/>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100</a:t>
              </a:r>
              <a:endParaRPr sz="1000">
                <a:solidFill>
                  <a:srgbClr val="434343"/>
                </a:solidFill>
                <a:latin typeface="Roboto"/>
                <a:ea typeface="Roboto"/>
                <a:cs typeface="Roboto"/>
                <a:sym typeface="Roboto"/>
              </a:endParaRPr>
            </a:p>
          </p:txBody>
        </p:sp>
        <p:sp>
          <p:nvSpPr>
            <p:cNvPr id="1339" name="Google Shape;1339;p40"/>
            <p:cNvSpPr txBox="1"/>
            <p:nvPr/>
          </p:nvSpPr>
          <p:spPr>
            <a:xfrm>
              <a:off x="1092470" y="3542090"/>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200</a:t>
              </a:r>
              <a:endParaRPr sz="1000">
                <a:solidFill>
                  <a:srgbClr val="434343"/>
                </a:solidFill>
                <a:latin typeface="Roboto"/>
                <a:ea typeface="Roboto"/>
                <a:cs typeface="Roboto"/>
                <a:sym typeface="Roboto"/>
              </a:endParaRPr>
            </a:p>
          </p:txBody>
        </p:sp>
        <p:sp>
          <p:nvSpPr>
            <p:cNvPr id="1340" name="Google Shape;1340;p40"/>
            <p:cNvSpPr txBox="1"/>
            <p:nvPr/>
          </p:nvSpPr>
          <p:spPr>
            <a:xfrm>
              <a:off x="1092470" y="3307715"/>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300</a:t>
              </a:r>
              <a:endParaRPr sz="1000">
                <a:solidFill>
                  <a:srgbClr val="434343"/>
                </a:solidFill>
                <a:latin typeface="Roboto"/>
                <a:ea typeface="Roboto"/>
                <a:cs typeface="Roboto"/>
                <a:sym typeface="Roboto"/>
              </a:endParaRPr>
            </a:p>
          </p:txBody>
        </p:sp>
        <p:sp>
          <p:nvSpPr>
            <p:cNvPr id="1341" name="Google Shape;1341;p40"/>
            <p:cNvSpPr txBox="1"/>
            <p:nvPr/>
          </p:nvSpPr>
          <p:spPr>
            <a:xfrm>
              <a:off x="1092470" y="3073340"/>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400</a:t>
              </a:r>
              <a:endParaRPr sz="1000">
                <a:solidFill>
                  <a:srgbClr val="434343"/>
                </a:solidFill>
                <a:latin typeface="Roboto"/>
                <a:ea typeface="Roboto"/>
                <a:cs typeface="Roboto"/>
                <a:sym typeface="Roboto"/>
              </a:endParaRPr>
            </a:p>
          </p:txBody>
        </p:sp>
        <p:sp>
          <p:nvSpPr>
            <p:cNvPr id="1342" name="Google Shape;1342;p40"/>
            <p:cNvSpPr txBox="1"/>
            <p:nvPr/>
          </p:nvSpPr>
          <p:spPr>
            <a:xfrm>
              <a:off x="1092470" y="2838965"/>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500</a:t>
              </a:r>
              <a:endParaRPr sz="1000">
                <a:solidFill>
                  <a:srgbClr val="434343"/>
                </a:solidFill>
                <a:latin typeface="Roboto"/>
                <a:ea typeface="Roboto"/>
                <a:cs typeface="Roboto"/>
                <a:sym typeface="Roboto"/>
              </a:endParaRPr>
            </a:p>
          </p:txBody>
        </p:sp>
        <p:sp>
          <p:nvSpPr>
            <p:cNvPr id="1343" name="Google Shape;1343;p40"/>
            <p:cNvSpPr txBox="1"/>
            <p:nvPr/>
          </p:nvSpPr>
          <p:spPr>
            <a:xfrm>
              <a:off x="1092470" y="2604590"/>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600</a:t>
              </a:r>
              <a:endParaRPr sz="1000">
                <a:solidFill>
                  <a:srgbClr val="434343"/>
                </a:solidFill>
                <a:latin typeface="Roboto"/>
                <a:ea typeface="Roboto"/>
                <a:cs typeface="Roboto"/>
                <a:sym typeface="Roboto"/>
              </a:endParaRPr>
            </a:p>
          </p:txBody>
        </p:sp>
        <p:sp>
          <p:nvSpPr>
            <p:cNvPr id="1344" name="Google Shape;1344;p40"/>
            <p:cNvSpPr txBox="1"/>
            <p:nvPr/>
          </p:nvSpPr>
          <p:spPr>
            <a:xfrm>
              <a:off x="1092470" y="2370215"/>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700</a:t>
              </a:r>
              <a:endParaRPr sz="1000">
                <a:solidFill>
                  <a:srgbClr val="434343"/>
                </a:solidFill>
                <a:latin typeface="Roboto"/>
                <a:ea typeface="Roboto"/>
                <a:cs typeface="Roboto"/>
                <a:sym typeface="Roboto"/>
              </a:endParaRPr>
            </a:p>
          </p:txBody>
        </p:sp>
        <p:sp>
          <p:nvSpPr>
            <p:cNvPr id="1345" name="Google Shape;1345;p40"/>
            <p:cNvSpPr txBox="1"/>
            <p:nvPr/>
          </p:nvSpPr>
          <p:spPr>
            <a:xfrm>
              <a:off x="1092470" y="2135840"/>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800</a:t>
              </a:r>
              <a:endParaRPr sz="1000">
                <a:solidFill>
                  <a:srgbClr val="434343"/>
                </a:solidFill>
                <a:latin typeface="Roboto"/>
                <a:ea typeface="Roboto"/>
                <a:cs typeface="Roboto"/>
                <a:sym typeface="Roboto"/>
              </a:endParaRPr>
            </a:p>
          </p:txBody>
        </p:sp>
        <p:sp>
          <p:nvSpPr>
            <p:cNvPr id="1346" name="Google Shape;1346;p40"/>
            <p:cNvSpPr txBox="1"/>
            <p:nvPr/>
          </p:nvSpPr>
          <p:spPr>
            <a:xfrm>
              <a:off x="1092470" y="1901465"/>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900</a:t>
              </a:r>
              <a:endParaRPr sz="1000">
                <a:solidFill>
                  <a:srgbClr val="434343"/>
                </a:solidFill>
                <a:latin typeface="Roboto"/>
                <a:ea typeface="Roboto"/>
                <a:cs typeface="Roboto"/>
                <a:sym typeface="Roboto"/>
              </a:endParaRPr>
            </a:p>
          </p:txBody>
        </p:sp>
        <p:sp>
          <p:nvSpPr>
            <p:cNvPr id="1347" name="Google Shape;1347;p40"/>
            <p:cNvSpPr txBox="1"/>
            <p:nvPr/>
          </p:nvSpPr>
          <p:spPr>
            <a:xfrm>
              <a:off x="1092470" y="1667090"/>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434343"/>
                  </a:solidFill>
                  <a:latin typeface="Roboto"/>
                  <a:ea typeface="Roboto"/>
                  <a:cs typeface="Roboto"/>
                  <a:sym typeface="Roboto"/>
                </a:rPr>
                <a:t>1000</a:t>
              </a:r>
              <a:endParaRPr sz="1000">
                <a:solidFill>
                  <a:srgbClr val="434343"/>
                </a:solidFill>
                <a:latin typeface="Roboto"/>
                <a:ea typeface="Roboto"/>
                <a:cs typeface="Roboto"/>
                <a:sym typeface="Roboto"/>
              </a:endParaRPr>
            </a:p>
          </p:txBody>
        </p:sp>
        <p:sp>
          <p:nvSpPr>
            <p:cNvPr id="1348" name="Google Shape;1348;p40"/>
            <p:cNvSpPr txBox="1"/>
            <p:nvPr/>
          </p:nvSpPr>
          <p:spPr>
            <a:xfrm>
              <a:off x="1863695"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Jan</a:t>
              </a:r>
              <a:endParaRPr sz="1100">
                <a:solidFill>
                  <a:srgbClr val="434343"/>
                </a:solidFill>
                <a:latin typeface="Roboto"/>
                <a:ea typeface="Roboto"/>
                <a:cs typeface="Roboto"/>
                <a:sym typeface="Roboto"/>
              </a:endParaRPr>
            </a:p>
          </p:txBody>
        </p:sp>
        <p:cxnSp>
          <p:nvCxnSpPr>
            <p:cNvPr id="1349" name="Google Shape;1349;p40"/>
            <p:cNvCxnSpPr/>
            <p:nvPr/>
          </p:nvCxnSpPr>
          <p:spPr>
            <a:xfrm>
              <a:off x="1693075" y="4106825"/>
              <a:ext cx="6358500" cy="0"/>
            </a:xfrm>
            <a:prstGeom prst="straightConnector1">
              <a:avLst/>
            </a:prstGeom>
            <a:noFill/>
            <a:ln w="9525" cap="flat" cmpd="sng">
              <a:solidFill>
                <a:srgbClr val="000000"/>
              </a:solidFill>
              <a:prstDash val="solid"/>
              <a:round/>
              <a:headEnd type="none" w="med" len="med"/>
              <a:tailEnd type="none" w="med" len="med"/>
            </a:ln>
          </p:spPr>
        </p:cxnSp>
        <p:sp>
          <p:nvSpPr>
            <p:cNvPr id="1350" name="Google Shape;1350;p40"/>
            <p:cNvSpPr txBox="1"/>
            <p:nvPr/>
          </p:nvSpPr>
          <p:spPr>
            <a:xfrm>
              <a:off x="2372306"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Feb</a:t>
              </a:r>
              <a:endParaRPr sz="1100">
                <a:solidFill>
                  <a:srgbClr val="434343"/>
                </a:solidFill>
                <a:latin typeface="Roboto"/>
                <a:ea typeface="Roboto"/>
                <a:cs typeface="Roboto"/>
                <a:sym typeface="Roboto"/>
              </a:endParaRPr>
            </a:p>
          </p:txBody>
        </p:sp>
        <p:sp>
          <p:nvSpPr>
            <p:cNvPr id="1351" name="Google Shape;1351;p40"/>
            <p:cNvSpPr txBox="1"/>
            <p:nvPr/>
          </p:nvSpPr>
          <p:spPr>
            <a:xfrm>
              <a:off x="2880918"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Mar</a:t>
              </a:r>
              <a:endParaRPr sz="1100">
                <a:solidFill>
                  <a:srgbClr val="434343"/>
                </a:solidFill>
                <a:latin typeface="Roboto"/>
                <a:ea typeface="Roboto"/>
                <a:cs typeface="Roboto"/>
                <a:sym typeface="Roboto"/>
              </a:endParaRPr>
            </a:p>
          </p:txBody>
        </p:sp>
        <p:sp>
          <p:nvSpPr>
            <p:cNvPr id="1352" name="Google Shape;1352;p40"/>
            <p:cNvSpPr txBox="1"/>
            <p:nvPr/>
          </p:nvSpPr>
          <p:spPr>
            <a:xfrm>
              <a:off x="3389529"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Apr</a:t>
              </a:r>
              <a:endParaRPr sz="1100">
                <a:solidFill>
                  <a:srgbClr val="434343"/>
                </a:solidFill>
                <a:latin typeface="Roboto"/>
                <a:ea typeface="Roboto"/>
                <a:cs typeface="Roboto"/>
                <a:sym typeface="Roboto"/>
              </a:endParaRPr>
            </a:p>
          </p:txBody>
        </p:sp>
        <p:sp>
          <p:nvSpPr>
            <p:cNvPr id="1353" name="Google Shape;1353;p40"/>
            <p:cNvSpPr txBox="1"/>
            <p:nvPr/>
          </p:nvSpPr>
          <p:spPr>
            <a:xfrm>
              <a:off x="3898140"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May</a:t>
              </a:r>
              <a:endParaRPr sz="1100">
                <a:solidFill>
                  <a:srgbClr val="434343"/>
                </a:solidFill>
                <a:latin typeface="Roboto"/>
                <a:ea typeface="Roboto"/>
                <a:cs typeface="Roboto"/>
                <a:sym typeface="Roboto"/>
              </a:endParaRPr>
            </a:p>
          </p:txBody>
        </p:sp>
        <p:sp>
          <p:nvSpPr>
            <p:cNvPr id="1354" name="Google Shape;1354;p40"/>
            <p:cNvSpPr txBox="1"/>
            <p:nvPr/>
          </p:nvSpPr>
          <p:spPr>
            <a:xfrm>
              <a:off x="4406752"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Jun</a:t>
              </a:r>
              <a:endParaRPr sz="1100">
                <a:solidFill>
                  <a:srgbClr val="434343"/>
                </a:solidFill>
                <a:latin typeface="Roboto"/>
                <a:ea typeface="Roboto"/>
                <a:cs typeface="Roboto"/>
                <a:sym typeface="Roboto"/>
              </a:endParaRPr>
            </a:p>
          </p:txBody>
        </p:sp>
        <p:sp>
          <p:nvSpPr>
            <p:cNvPr id="1355" name="Google Shape;1355;p40"/>
            <p:cNvSpPr txBox="1"/>
            <p:nvPr/>
          </p:nvSpPr>
          <p:spPr>
            <a:xfrm>
              <a:off x="4915363"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Jul</a:t>
              </a:r>
              <a:endParaRPr sz="1100">
                <a:solidFill>
                  <a:srgbClr val="434343"/>
                </a:solidFill>
                <a:latin typeface="Roboto"/>
                <a:ea typeface="Roboto"/>
                <a:cs typeface="Roboto"/>
                <a:sym typeface="Roboto"/>
              </a:endParaRPr>
            </a:p>
          </p:txBody>
        </p:sp>
        <p:sp>
          <p:nvSpPr>
            <p:cNvPr id="1356" name="Google Shape;1356;p40"/>
            <p:cNvSpPr txBox="1"/>
            <p:nvPr/>
          </p:nvSpPr>
          <p:spPr>
            <a:xfrm>
              <a:off x="5423975"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Aug</a:t>
              </a:r>
              <a:endParaRPr sz="1100">
                <a:solidFill>
                  <a:srgbClr val="434343"/>
                </a:solidFill>
                <a:latin typeface="Roboto"/>
                <a:ea typeface="Roboto"/>
                <a:cs typeface="Roboto"/>
                <a:sym typeface="Roboto"/>
              </a:endParaRPr>
            </a:p>
          </p:txBody>
        </p:sp>
        <p:sp>
          <p:nvSpPr>
            <p:cNvPr id="1357" name="Google Shape;1357;p40"/>
            <p:cNvSpPr txBox="1"/>
            <p:nvPr/>
          </p:nvSpPr>
          <p:spPr>
            <a:xfrm>
              <a:off x="5932586"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Sep</a:t>
              </a:r>
              <a:endParaRPr sz="1100">
                <a:solidFill>
                  <a:srgbClr val="434343"/>
                </a:solidFill>
                <a:latin typeface="Roboto"/>
                <a:ea typeface="Roboto"/>
                <a:cs typeface="Roboto"/>
                <a:sym typeface="Roboto"/>
              </a:endParaRPr>
            </a:p>
          </p:txBody>
        </p:sp>
        <p:sp>
          <p:nvSpPr>
            <p:cNvPr id="1358" name="Google Shape;1358;p40"/>
            <p:cNvSpPr txBox="1"/>
            <p:nvPr/>
          </p:nvSpPr>
          <p:spPr>
            <a:xfrm>
              <a:off x="6441197"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Oct</a:t>
              </a:r>
              <a:endParaRPr sz="1100">
                <a:solidFill>
                  <a:srgbClr val="434343"/>
                </a:solidFill>
                <a:latin typeface="Roboto"/>
                <a:ea typeface="Roboto"/>
                <a:cs typeface="Roboto"/>
                <a:sym typeface="Roboto"/>
              </a:endParaRPr>
            </a:p>
          </p:txBody>
        </p:sp>
        <p:sp>
          <p:nvSpPr>
            <p:cNvPr id="1359" name="Google Shape;1359;p40"/>
            <p:cNvSpPr txBox="1"/>
            <p:nvPr/>
          </p:nvSpPr>
          <p:spPr>
            <a:xfrm>
              <a:off x="6949809"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Nov</a:t>
              </a:r>
              <a:endParaRPr sz="1100">
                <a:solidFill>
                  <a:srgbClr val="434343"/>
                </a:solidFill>
                <a:latin typeface="Roboto"/>
                <a:ea typeface="Roboto"/>
                <a:cs typeface="Roboto"/>
                <a:sym typeface="Roboto"/>
              </a:endParaRPr>
            </a:p>
          </p:txBody>
        </p:sp>
        <p:sp>
          <p:nvSpPr>
            <p:cNvPr id="1360" name="Google Shape;1360;p40"/>
            <p:cNvSpPr txBox="1"/>
            <p:nvPr/>
          </p:nvSpPr>
          <p:spPr>
            <a:xfrm>
              <a:off x="7458420" y="4187540"/>
              <a:ext cx="5244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Dec</a:t>
              </a:r>
              <a:endParaRPr sz="1100">
                <a:solidFill>
                  <a:srgbClr val="434343"/>
                </a:solidFill>
                <a:latin typeface="Roboto"/>
                <a:ea typeface="Roboto"/>
                <a:cs typeface="Roboto"/>
                <a:sym typeface="Roboto"/>
              </a:endParaRPr>
            </a:p>
          </p:txBody>
        </p:sp>
      </p:grpSp>
      <p:sp>
        <p:nvSpPr>
          <p:cNvPr id="1361" name="Google Shape;1361;p40"/>
          <p:cNvSpPr/>
          <p:nvPr/>
        </p:nvSpPr>
        <p:spPr>
          <a:xfrm>
            <a:off x="2118500" y="1979650"/>
            <a:ext cx="5624300" cy="2113475"/>
          </a:xfrm>
          <a:custGeom>
            <a:avLst/>
            <a:gdLst/>
            <a:ahLst/>
            <a:cxnLst/>
            <a:rect l="l" t="t" r="r" b="b"/>
            <a:pathLst>
              <a:path w="224972" h="84539" extrusionOk="0">
                <a:moveTo>
                  <a:pt x="0" y="84539"/>
                </a:moveTo>
                <a:lnTo>
                  <a:pt x="20434" y="47077"/>
                </a:lnTo>
                <a:lnTo>
                  <a:pt x="41068" y="75524"/>
                </a:lnTo>
                <a:lnTo>
                  <a:pt x="61702" y="18831"/>
                </a:lnTo>
                <a:lnTo>
                  <a:pt x="82136" y="0"/>
                </a:lnTo>
                <a:lnTo>
                  <a:pt x="101568" y="65908"/>
                </a:lnTo>
                <a:lnTo>
                  <a:pt x="122402" y="56493"/>
                </a:lnTo>
                <a:lnTo>
                  <a:pt x="142636" y="75725"/>
                </a:lnTo>
                <a:lnTo>
                  <a:pt x="164071" y="28046"/>
                </a:lnTo>
                <a:lnTo>
                  <a:pt x="183103" y="56894"/>
                </a:lnTo>
                <a:lnTo>
                  <a:pt x="203737" y="75524"/>
                </a:lnTo>
                <a:lnTo>
                  <a:pt x="224972" y="28046"/>
                </a:lnTo>
              </a:path>
            </a:pathLst>
          </a:custGeom>
          <a:noFill/>
          <a:ln w="19050" cap="flat" cmpd="sng">
            <a:solidFill>
              <a:schemeClr val="accent6"/>
            </a:solidFill>
            <a:prstDash val="solid"/>
            <a:round/>
            <a:headEnd type="none" w="med" len="med"/>
            <a:tailEnd type="none" w="med" len="med"/>
          </a:ln>
        </p:spPr>
      </p:sp>
      <p:grpSp>
        <p:nvGrpSpPr>
          <p:cNvPr id="1362" name="Google Shape;1362;p40"/>
          <p:cNvGrpSpPr/>
          <p:nvPr/>
        </p:nvGrpSpPr>
        <p:grpSpPr>
          <a:xfrm>
            <a:off x="2975663" y="1506613"/>
            <a:ext cx="3192450" cy="201000"/>
            <a:chOff x="2975663" y="1366088"/>
            <a:chExt cx="3192450" cy="201000"/>
          </a:xfrm>
        </p:grpSpPr>
        <p:grpSp>
          <p:nvGrpSpPr>
            <p:cNvPr id="1363" name="Google Shape;1363;p40"/>
            <p:cNvGrpSpPr/>
            <p:nvPr/>
          </p:nvGrpSpPr>
          <p:grpSpPr>
            <a:xfrm>
              <a:off x="2975663" y="1366088"/>
              <a:ext cx="1453500" cy="201000"/>
              <a:chOff x="5052300" y="4301650"/>
              <a:chExt cx="1453500" cy="201000"/>
            </a:xfrm>
          </p:grpSpPr>
          <p:cxnSp>
            <p:nvCxnSpPr>
              <p:cNvPr id="1364" name="Google Shape;1364;p40"/>
              <p:cNvCxnSpPr/>
              <p:nvPr/>
            </p:nvCxnSpPr>
            <p:spPr>
              <a:xfrm>
                <a:off x="5052300" y="4402147"/>
                <a:ext cx="657000" cy="0"/>
              </a:xfrm>
              <a:prstGeom prst="straightConnector1">
                <a:avLst/>
              </a:prstGeom>
              <a:noFill/>
              <a:ln w="19050" cap="flat" cmpd="sng">
                <a:solidFill>
                  <a:schemeClr val="accent6"/>
                </a:solidFill>
                <a:prstDash val="solid"/>
                <a:round/>
                <a:headEnd type="none" w="med" len="med"/>
                <a:tailEnd type="none" w="med" len="med"/>
              </a:ln>
            </p:spPr>
          </p:cxnSp>
          <p:sp>
            <p:nvSpPr>
              <p:cNvPr id="1365" name="Google Shape;1365;p40"/>
              <p:cNvSpPr txBox="1"/>
              <p:nvPr/>
            </p:nvSpPr>
            <p:spPr>
              <a:xfrm>
                <a:off x="5709300" y="4301650"/>
                <a:ext cx="7965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Product 1</a:t>
                </a:r>
                <a:endParaRPr sz="1100">
                  <a:solidFill>
                    <a:srgbClr val="434343"/>
                  </a:solidFill>
                  <a:latin typeface="Roboto"/>
                  <a:ea typeface="Roboto"/>
                  <a:cs typeface="Roboto"/>
                  <a:sym typeface="Roboto"/>
                </a:endParaRPr>
              </a:p>
            </p:txBody>
          </p:sp>
        </p:grpSp>
        <p:grpSp>
          <p:nvGrpSpPr>
            <p:cNvPr id="1366" name="Google Shape;1366;p40"/>
            <p:cNvGrpSpPr/>
            <p:nvPr/>
          </p:nvGrpSpPr>
          <p:grpSpPr>
            <a:xfrm>
              <a:off x="4714625" y="1366088"/>
              <a:ext cx="1453488" cy="201000"/>
              <a:chOff x="4714625" y="1366088"/>
              <a:chExt cx="1453488" cy="201000"/>
            </a:xfrm>
          </p:grpSpPr>
          <p:sp>
            <p:nvSpPr>
              <p:cNvPr id="1367" name="Google Shape;1367;p40"/>
              <p:cNvSpPr txBox="1"/>
              <p:nvPr/>
            </p:nvSpPr>
            <p:spPr>
              <a:xfrm>
                <a:off x="5371613" y="1366088"/>
                <a:ext cx="7965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Product 2</a:t>
                </a:r>
                <a:endParaRPr sz="1100">
                  <a:solidFill>
                    <a:srgbClr val="434343"/>
                  </a:solidFill>
                  <a:latin typeface="Roboto"/>
                  <a:ea typeface="Roboto"/>
                  <a:cs typeface="Roboto"/>
                  <a:sym typeface="Roboto"/>
                </a:endParaRPr>
              </a:p>
            </p:txBody>
          </p:sp>
          <p:sp>
            <p:nvSpPr>
              <p:cNvPr id="1368" name="Google Shape;1368;p40"/>
              <p:cNvSpPr/>
              <p:nvPr/>
            </p:nvSpPr>
            <p:spPr>
              <a:xfrm>
                <a:off x="4714625" y="1423850"/>
                <a:ext cx="656700" cy="85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372"/>
        <p:cNvGrpSpPr/>
        <p:nvPr/>
      </p:nvGrpSpPr>
      <p:grpSpPr>
        <a:xfrm>
          <a:off x="0" y="0"/>
          <a:ext cx="0" cy="0"/>
          <a:chOff x="0" y="0"/>
          <a:chExt cx="0" cy="0"/>
        </a:xfrm>
      </p:grpSpPr>
      <p:sp>
        <p:nvSpPr>
          <p:cNvPr id="1373" name="Google Shape;1373;p41"/>
          <p:cNvSpPr/>
          <p:nvPr/>
        </p:nvSpPr>
        <p:spPr>
          <a:xfrm>
            <a:off x="2828813" y="1608600"/>
            <a:ext cx="5172620" cy="2720475"/>
          </a:xfrm>
          <a:custGeom>
            <a:avLst/>
            <a:gdLst/>
            <a:ahLst/>
            <a:cxnLst/>
            <a:rect l="l" t="t" r="r" b="b"/>
            <a:pathLst>
              <a:path w="207029" h="108819" extrusionOk="0">
                <a:moveTo>
                  <a:pt x="0" y="43548"/>
                </a:moveTo>
                <a:lnTo>
                  <a:pt x="41527" y="21723"/>
                </a:lnTo>
                <a:lnTo>
                  <a:pt x="82953" y="43548"/>
                </a:lnTo>
                <a:lnTo>
                  <a:pt x="124480" y="0"/>
                </a:lnTo>
                <a:lnTo>
                  <a:pt x="165704" y="21925"/>
                </a:lnTo>
                <a:lnTo>
                  <a:pt x="207029" y="0"/>
                </a:lnTo>
                <a:lnTo>
                  <a:pt x="207029" y="108819"/>
                </a:lnTo>
                <a:lnTo>
                  <a:pt x="0" y="108819"/>
                </a:lnTo>
                <a:close/>
              </a:path>
            </a:pathLst>
          </a:custGeom>
          <a:solidFill>
            <a:srgbClr val="0C79F3">
              <a:alpha val="48240"/>
            </a:srgbClr>
          </a:solidFill>
          <a:ln w="9525" cap="flat" cmpd="sng">
            <a:solidFill>
              <a:schemeClr val="accent2"/>
            </a:solidFill>
            <a:prstDash val="solid"/>
            <a:round/>
            <a:headEnd type="none" w="med" len="med"/>
            <a:tailEnd type="none" w="med" len="med"/>
          </a:ln>
        </p:spPr>
      </p:sp>
      <p:sp>
        <p:nvSpPr>
          <p:cNvPr id="1374" name="Google Shape;1374;p41"/>
          <p:cNvSpPr/>
          <p:nvPr/>
        </p:nvSpPr>
        <p:spPr>
          <a:xfrm>
            <a:off x="2826063" y="1608600"/>
            <a:ext cx="5175586" cy="2717950"/>
          </a:xfrm>
          <a:custGeom>
            <a:avLst/>
            <a:gdLst/>
            <a:ahLst/>
            <a:cxnLst/>
            <a:rect l="l" t="t" r="r" b="b"/>
            <a:pathLst>
              <a:path w="207127" h="108718" extrusionOk="0">
                <a:moveTo>
                  <a:pt x="15" y="21642"/>
                </a:moveTo>
                <a:lnTo>
                  <a:pt x="41506" y="43649"/>
                </a:lnTo>
                <a:lnTo>
                  <a:pt x="83012" y="21723"/>
                </a:lnTo>
                <a:lnTo>
                  <a:pt x="124418" y="21723"/>
                </a:lnTo>
                <a:lnTo>
                  <a:pt x="165823" y="0"/>
                </a:lnTo>
                <a:lnTo>
                  <a:pt x="207127" y="21723"/>
                </a:lnTo>
                <a:lnTo>
                  <a:pt x="207127" y="108718"/>
                </a:lnTo>
                <a:lnTo>
                  <a:pt x="0" y="108718"/>
                </a:lnTo>
                <a:close/>
              </a:path>
            </a:pathLst>
          </a:custGeom>
          <a:solidFill>
            <a:srgbClr val="00D4F0">
              <a:alpha val="48240"/>
            </a:srgbClr>
          </a:solidFill>
          <a:ln w="9525" cap="flat" cmpd="sng">
            <a:solidFill>
              <a:schemeClr val="accent3"/>
            </a:solidFill>
            <a:prstDash val="solid"/>
            <a:round/>
            <a:headEnd type="none" w="med" len="med"/>
            <a:tailEnd type="none" w="med" len="med"/>
          </a:ln>
        </p:spPr>
      </p:sp>
      <p:sp>
        <p:nvSpPr>
          <p:cNvPr id="1375" name="Google Shape;1375;p41"/>
          <p:cNvSpPr/>
          <p:nvPr/>
        </p:nvSpPr>
        <p:spPr>
          <a:xfrm>
            <a:off x="2826163" y="2151675"/>
            <a:ext cx="5175650" cy="2177400"/>
          </a:xfrm>
          <a:custGeom>
            <a:avLst/>
            <a:gdLst/>
            <a:ahLst/>
            <a:cxnLst/>
            <a:rect l="l" t="t" r="r" b="b"/>
            <a:pathLst>
              <a:path w="207026" h="87096" extrusionOk="0">
                <a:moveTo>
                  <a:pt x="35" y="65594"/>
                </a:moveTo>
                <a:lnTo>
                  <a:pt x="41607" y="43447"/>
                </a:lnTo>
                <a:lnTo>
                  <a:pt x="82912" y="65271"/>
                </a:lnTo>
                <a:lnTo>
                  <a:pt x="124418" y="21724"/>
                </a:lnTo>
                <a:lnTo>
                  <a:pt x="165722" y="21724"/>
                </a:lnTo>
                <a:lnTo>
                  <a:pt x="207026" y="0"/>
                </a:lnTo>
                <a:lnTo>
                  <a:pt x="207026" y="87096"/>
                </a:lnTo>
                <a:lnTo>
                  <a:pt x="0" y="87096"/>
                </a:lnTo>
                <a:close/>
              </a:path>
            </a:pathLst>
          </a:custGeom>
          <a:solidFill>
            <a:srgbClr val="1E35A1">
              <a:alpha val="48600"/>
            </a:srgbClr>
          </a:solidFill>
          <a:ln w="9525" cap="flat" cmpd="sng">
            <a:solidFill>
              <a:schemeClr val="accent1"/>
            </a:solidFill>
            <a:prstDash val="solid"/>
            <a:round/>
            <a:headEnd type="none" w="med" len="med"/>
            <a:tailEnd type="none" w="med" len="med"/>
          </a:ln>
        </p:spPr>
      </p:sp>
      <p:sp>
        <p:nvSpPr>
          <p:cNvPr id="1376" name="Google Shape;1376;p41"/>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1377" name="Google Shape;1377;p41"/>
          <p:cNvGrpSpPr/>
          <p:nvPr/>
        </p:nvGrpSpPr>
        <p:grpSpPr>
          <a:xfrm>
            <a:off x="2821663" y="1507075"/>
            <a:ext cx="5612112" cy="3097750"/>
            <a:chOff x="2316238" y="1281625"/>
            <a:chExt cx="5612112" cy="3097750"/>
          </a:xfrm>
        </p:grpSpPr>
        <p:grpSp>
          <p:nvGrpSpPr>
            <p:cNvPr id="1378" name="Google Shape;1378;p41"/>
            <p:cNvGrpSpPr/>
            <p:nvPr/>
          </p:nvGrpSpPr>
          <p:grpSpPr>
            <a:xfrm>
              <a:off x="2316238" y="1377700"/>
              <a:ext cx="5185800" cy="2725925"/>
              <a:chOff x="1786525" y="1492450"/>
              <a:chExt cx="5185800" cy="2725925"/>
            </a:xfrm>
          </p:grpSpPr>
          <p:cxnSp>
            <p:nvCxnSpPr>
              <p:cNvPr id="1379" name="Google Shape;1379;p41"/>
              <p:cNvCxnSpPr/>
              <p:nvPr/>
            </p:nvCxnSpPr>
            <p:spPr>
              <a:xfrm>
                <a:off x="1786525" y="4218375"/>
                <a:ext cx="5185800" cy="0"/>
              </a:xfrm>
              <a:prstGeom prst="straightConnector1">
                <a:avLst/>
              </a:prstGeom>
              <a:noFill/>
              <a:ln w="9525" cap="flat" cmpd="sng">
                <a:solidFill>
                  <a:schemeClr val="dk1"/>
                </a:solidFill>
                <a:prstDash val="solid"/>
                <a:round/>
                <a:headEnd type="none" w="med" len="med"/>
                <a:tailEnd type="none" w="med" len="med"/>
              </a:ln>
            </p:spPr>
          </p:cxnSp>
          <p:cxnSp>
            <p:nvCxnSpPr>
              <p:cNvPr id="1380" name="Google Shape;1380;p41"/>
              <p:cNvCxnSpPr/>
              <p:nvPr/>
            </p:nvCxnSpPr>
            <p:spPr>
              <a:xfrm>
                <a:off x="1791175" y="1492450"/>
                <a:ext cx="0" cy="2721900"/>
              </a:xfrm>
              <a:prstGeom prst="straightConnector1">
                <a:avLst/>
              </a:prstGeom>
              <a:noFill/>
              <a:ln w="9525" cap="flat" cmpd="sng">
                <a:solidFill>
                  <a:schemeClr val="dk1"/>
                </a:solidFill>
                <a:prstDash val="solid"/>
                <a:round/>
                <a:headEnd type="none" w="med" len="med"/>
                <a:tailEnd type="none" w="med" len="med"/>
              </a:ln>
            </p:spPr>
          </p:cxnSp>
        </p:grpSp>
        <p:sp>
          <p:nvSpPr>
            <p:cNvPr id="1381" name="Google Shape;1381;p41"/>
            <p:cNvSpPr txBox="1"/>
            <p:nvPr/>
          </p:nvSpPr>
          <p:spPr>
            <a:xfrm>
              <a:off x="7532050" y="3455725"/>
              <a:ext cx="396300" cy="201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100</a:t>
              </a:r>
              <a:endParaRPr sz="1100">
                <a:solidFill>
                  <a:srgbClr val="434343"/>
                </a:solidFill>
                <a:latin typeface="Roboto"/>
                <a:ea typeface="Roboto"/>
                <a:cs typeface="Roboto"/>
                <a:sym typeface="Roboto"/>
              </a:endParaRPr>
            </a:p>
          </p:txBody>
        </p:sp>
        <p:sp>
          <p:nvSpPr>
            <p:cNvPr id="1382" name="Google Shape;1382;p41"/>
            <p:cNvSpPr txBox="1"/>
            <p:nvPr/>
          </p:nvSpPr>
          <p:spPr>
            <a:xfrm>
              <a:off x="7532050" y="2912200"/>
              <a:ext cx="396300" cy="201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200</a:t>
              </a:r>
              <a:endParaRPr sz="1100">
                <a:solidFill>
                  <a:srgbClr val="434343"/>
                </a:solidFill>
                <a:latin typeface="Roboto"/>
                <a:ea typeface="Roboto"/>
                <a:cs typeface="Roboto"/>
                <a:sym typeface="Roboto"/>
              </a:endParaRPr>
            </a:p>
          </p:txBody>
        </p:sp>
        <p:sp>
          <p:nvSpPr>
            <p:cNvPr id="1383" name="Google Shape;1383;p41"/>
            <p:cNvSpPr txBox="1"/>
            <p:nvPr/>
          </p:nvSpPr>
          <p:spPr>
            <a:xfrm>
              <a:off x="7532050" y="2368675"/>
              <a:ext cx="396300" cy="201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300</a:t>
              </a:r>
              <a:endParaRPr sz="1100">
                <a:solidFill>
                  <a:srgbClr val="434343"/>
                </a:solidFill>
                <a:latin typeface="Roboto"/>
                <a:ea typeface="Roboto"/>
                <a:cs typeface="Roboto"/>
                <a:sym typeface="Roboto"/>
              </a:endParaRPr>
            </a:p>
          </p:txBody>
        </p:sp>
        <p:sp>
          <p:nvSpPr>
            <p:cNvPr id="1384" name="Google Shape;1384;p41"/>
            <p:cNvSpPr txBox="1"/>
            <p:nvPr/>
          </p:nvSpPr>
          <p:spPr>
            <a:xfrm>
              <a:off x="7532050" y="1825150"/>
              <a:ext cx="396300" cy="201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400</a:t>
              </a:r>
              <a:endParaRPr sz="1100">
                <a:solidFill>
                  <a:srgbClr val="434343"/>
                </a:solidFill>
                <a:latin typeface="Roboto"/>
                <a:ea typeface="Roboto"/>
                <a:cs typeface="Roboto"/>
                <a:sym typeface="Roboto"/>
              </a:endParaRPr>
            </a:p>
          </p:txBody>
        </p:sp>
        <p:sp>
          <p:nvSpPr>
            <p:cNvPr id="1385" name="Google Shape;1385;p41"/>
            <p:cNvSpPr txBox="1"/>
            <p:nvPr/>
          </p:nvSpPr>
          <p:spPr>
            <a:xfrm>
              <a:off x="7532050" y="1281625"/>
              <a:ext cx="396300" cy="201000"/>
            </a:xfrm>
            <a:prstGeom prst="rect">
              <a:avLst/>
            </a:prstGeom>
            <a:noFill/>
            <a:ln>
              <a:noFill/>
            </a:ln>
          </p:spPr>
          <p:txBody>
            <a:bodyPr spcFirstLastPara="1" wrap="square" lIns="0" tIns="91425" rIns="0"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500</a:t>
              </a:r>
              <a:endParaRPr sz="1100">
                <a:solidFill>
                  <a:srgbClr val="434343"/>
                </a:solidFill>
                <a:latin typeface="Roboto"/>
                <a:ea typeface="Roboto"/>
                <a:cs typeface="Roboto"/>
                <a:sym typeface="Roboto"/>
              </a:endParaRPr>
            </a:p>
          </p:txBody>
        </p:sp>
        <p:sp>
          <p:nvSpPr>
            <p:cNvPr id="1386" name="Google Shape;1386;p41"/>
            <p:cNvSpPr txBox="1"/>
            <p:nvPr/>
          </p:nvSpPr>
          <p:spPr>
            <a:xfrm>
              <a:off x="3002887" y="4178375"/>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Item 1</a:t>
              </a:r>
              <a:endParaRPr sz="1100">
                <a:solidFill>
                  <a:srgbClr val="434343"/>
                </a:solidFill>
                <a:latin typeface="Roboto"/>
                <a:ea typeface="Roboto"/>
                <a:cs typeface="Roboto"/>
                <a:sym typeface="Roboto"/>
              </a:endParaRPr>
            </a:p>
          </p:txBody>
        </p:sp>
        <p:sp>
          <p:nvSpPr>
            <p:cNvPr id="1387" name="Google Shape;1387;p41"/>
            <p:cNvSpPr txBox="1"/>
            <p:nvPr/>
          </p:nvSpPr>
          <p:spPr>
            <a:xfrm>
              <a:off x="4037962" y="4178375"/>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Item 2</a:t>
              </a:r>
              <a:endParaRPr sz="1100">
                <a:solidFill>
                  <a:srgbClr val="434343"/>
                </a:solidFill>
                <a:latin typeface="Roboto"/>
                <a:ea typeface="Roboto"/>
                <a:cs typeface="Roboto"/>
                <a:sym typeface="Roboto"/>
              </a:endParaRPr>
            </a:p>
          </p:txBody>
        </p:sp>
        <p:sp>
          <p:nvSpPr>
            <p:cNvPr id="1388" name="Google Shape;1388;p41"/>
            <p:cNvSpPr txBox="1"/>
            <p:nvPr/>
          </p:nvSpPr>
          <p:spPr>
            <a:xfrm>
              <a:off x="5073037" y="4178375"/>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Item 3</a:t>
              </a:r>
              <a:endParaRPr sz="1100">
                <a:solidFill>
                  <a:srgbClr val="434343"/>
                </a:solidFill>
                <a:latin typeface="Roboto"/>
                <a:ea typeface="Roboto"/>
                <a:cs typeface="Roboto"/>
                <a:sym typeface="Roboto"/>
              </a:endParaRPr>
            </a:p>
          </p:txBody>
        </p:sp>
        <p:sp>
          <p:nvSpPr>
            <p:cNvPr id="1389" name="Google Shape;1389;p41"/>
            <p:cNvSpPr txBox="1"/>
            <p:nvPr/>
          </p:nvSpPr>
          <p:spPr>
            <a:xfrm>
              <a:off x="6108112" y="4178375"/>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Item 4</a:t>
              </a:r>
              <a:endParaRPr sz="1100">
                <a:solidFill>
                  <a:srgbClr val="434343"/>
                </a:solidFill>
                <a:latin typeface="Roboto"/>
                <a:ea typeface="Roboto"/>
                <a:cs typeface="Roboto"/>
                <a:sym typeface="Roboto"/>
              </a:endParaRPr>
            </a:p>
          </p:txBody>
        </p:sp>
      </p:grpSp>
      <p:grpSp>
        <p:nvGrpSpPr>
          <p:cNvPr id="1390" name="Google Shape;1390;p41"/>
          <p:cNvGrpSpPr/>
          <p:nvPr/>
        </p:nvGrpSpPr>
        <p:grpSpPr>
          <a:xfrm>
            <a:off x="2822263" y="1607525"/>
            <a:ext cx="5185200" cy="2174160"/>
            <a:chOff x="2316838" y="1382075"/>
            <a:chExt cx="5185200" cy="2174160"/>
          </a:xfrm>
        </p:grpSpPr>
        <p:cxnSp>
          <p:nvCxnSpPr>
            <p:cNvPr id="1391" name="Google Shape;1391;p41"/>
            <p:cNvCxnSpPr/>
            <p:nvPr/>
          </p:nvCxnSpPr>
          <p:spPr>
            <a:xfrm>
              <a:off x="2316838" y="1382075"/>
              <a:ext cx="5185200" cy="0"/>
            </a:xfrm>
            <a:prstGeom prst="straightConnector1">
              <a:avLst/>
            </a:prstGeom>
            <a:noFill/>
            <a:ln w="9525" cap="flat" cmpd="sng">
              <a:solidFill>
                <a:schemeClr val="lt2"/>
              </a:solidFill>
              <a:prstDash val="dash"/>
              <a:round/>
              <a:headEnd type="none" w="med" len="med"/>
              <a:tailEnd type="none" w="med" len="med"/>
            </a:ln>
          </p:spPr>
        </p:cxnSp>
        <p:cxnSp>
          <p:nvCxnSpPr>
            <p:cNvPr id="1392" name="Google Shape;1392;p41"/>
            <p:cNvCxnSpPr/>
            <p:nvPr/>
          </p:nvCxnSpPr>
          <p:spPr>
            <a:xfrm>
              <a:off x="2316838" y="1925615"/>
              <a:ext cx="5185200" cy="0"/>
            </a:xfrm>
            <a:prstGeom prst="straightConnector1">
              <a:avLst/>
            </a:prstGeom>
            <a:noFill/>
            <a:ln w="9525" cap="flat" cmpd="sng">
              <a:solidFill>
                <a:schemeClr val="lt2"/>
              </a:solidFill>
              <a:prstDash val="dash"/>
              <a:round/>
              <a:headEnd type="none" w="med" len="med"/>
              <a:tailEnd type="none" w="med" len="med"/>
            </a:ln>
          </p:spPr>
        </p:cxnSp>
        <p:cxnSp>
          <p:nvCxnSpPr>
            <p:cNvPr id="1393" name="Google Shape;1393;p41"/>
            <p:cNvCxnSpPr/>
            <p:nvPr/>
          </p:nvCxnSpPr>
          <p:spPr>
            <a:xfrm>
              <a:off x="2316838" y="2469155"/>
              <a:ext cx="5185200" cy="0"/>
            </a:xfrm>
            <a:prstGeom prst="straightConnector1">
              <a:avLst/>
            </a:prstGeom>
            <a:noFill/>
            <a:ln w="9525" cap="flat" cmpd="sng">
              <a:solidFill>
                <a:schemeClr val="lt2"/>
              </a:solidFill>
              <a:prstDash val="dash"/>
              <a:round/>
              <a:headEnd type="none" w="med" len="med"/>
              <a:tailEnd type="none" w="med" len="med"/>
            </a:ln>
          </p:spPr>
        </p:cxnSp>
        <p:cxnSp>
          <p:nvCxnSpPr>
            <p:cNvPr id="1394" name="Google Shape;1394;p41"/>
            <p:cNvCxnSpPr/>
            <p:nvPr/>
          </p:nvCxnSpPr>
          <p:spPr>
            <a:xfrm>
              <a:off x="2316838" y="3012695"/>
              <a:ext cx="5185200" cy="0"/>
            </a:xfrm>
            <a:prstGeom prst="straightConnector1">
              <a:avLst/>
            </a:prstGeom>
            <a:noFill/>
            <a:ln w="9525" cap="flat" cmpd="sng">
              <a:solidFill>
                <a:schemeClr val="lt2"/>
              </a:solidFill>
              <a:prstDash val="dash"/>
              <a:round/>
              <a:headEnd type="none" w="med" len="med"/>
              <a:tailEnd type="none" w="med" len="med"/>
            </a:ln>
          </p:spPr>
        </p:cxnSp>
        <p:cxnSp>
          <p:nvCxnSpPr>
            <p:cNvPr id="1395" name="Google Shape;1395;p41"/>
            <p:cNvCxnSpPr/>
            <p:nvPr/>
          </p:nvCxnSpPr>
          <p:spPr>
            <a:xfrm>
              <a:off x="2316838" y="3556235"/>
              <a:ext cx="5185200" cy="0"/>
            </a:xfrm>
            <a:prstGeom prst="straightConnector1">
              <a:avLst/>
            </a:prstGeom>
            <a:noFill/>
            <a:ln w="9525" cap="flat" cmpd="sng">
              <a:solidFill>
                <a:schemeClr val="lt2"/>
              </a:solidFill>
              <a:prstDash val="dash"/>
              <a:round/>
              <a:headEnd type="none" w="med" len="med"/>
              <a:tailEnd type="none" w="med" len="med"/>
            </a:ln>
          </p:spPr>
        </p:cxnSp>
      </p:grpSp>
      <p:grpSp>
        <p:nvGrpSpPr>
          <p:cNvPr id="1396" name="Google Shape;1396;p41"/>
          <p:cNvGrpSpPr/>
          <p:nvPr/>
        </p:nvGrpSpPr>
        <p:grpSpPr>
          <a:xfrm>
            <a:off x="3861402" y="1607525"/>
            <a:ext cx="3105270" cy="2717700"/>
            <a:chOff x="3355978" y="1382075"/>
            <a:chExt cx="3105270" cy="2717700"/>
          </a:xfrm>
        </p:grpSpPr>
        <p:cxnSp>
          <p:nvCxnSpPr>
            <p:cNvPr id="1397" name="Google Shape;1397;p41"/>
            <p:cNvCxnSpPr/>
            <p:nvPr/>
          </p:nvCxnSpPr>
          <p:spPr>
            <a:xfrm>
              <a:off x="3355978" y="1382075"/>
              <a:ext cx="0" cy="2717700"/>
            </a:xfrm>
            <a:prstGeom prst="straightConnector1">
              <a:avLst/>
            </a:prstGeom>
            <a:noFill/>
            <a:ln w="9525" cap="flat" cmpd="sng">
              <a:solidFill>
                <a:schemeClr val="lt2"/>
              </a:solidFill>
              <a:prstDash val="solid"/>
              <a:round/>
              <a:headEnd type="none" w="med" len="med"/>
              <a:tailEnd type="none" w="med" len="med"/>
            </a:ln>
          </p:spPr>
        </p:cxnSp>
        <p:cxnSp>
          <p:nvCxnSpPr>
            <p:cNvPr id="1398" name="Google Shape;1398;p41"/>
            <p:cNvCxnSpPr/>
            <p:nvPr/>
          </p:nvCxnSpPr>
          <p:spPr>
            <a:xfrm>
              <a:off x="4391068" y="1382075"/>
              <a:ext cx="0" cy="2717700"/>
            </a:xfrm>
            <a:prstGeom prst="straightConnector1">
              <a:avLst/>
            </a:prstGeom>
            <a:noFill/>
            <a:ln w="9525" cap="flat" cmpd="sng">
              <a:solidFill>
                <a:schemeClr val="lt2"/>
              </a:solidFill>
              <a:prstDash val="solid"/>
              <a:round/>
              <a:headEnd type="none" w="med" len="med"/>
              <a:tailEnd type="none" w="med" len="med"/>
            </a:ln>
          </p:spPr>
        </p:cxnSp>
        <p:cxnSp>
          <p:nvCxnSpPr>
            <p:cNvPr id="1399" name="Google Shape;1399;p41"/>
            <p:cNvCxnSpPr/>
            <p:nvPr/>
          </p:nvCxnSpPr>
          <p:spPr>
            <a:xfrm>
              <a:off x="5426158" y="1382075"/>
              <a:ext cx="0" cy="2717700"/>
            </a:xfrm>
            <a:prstGeom prst="straightConnector1">
              <a:avLst/>
            </a:prstGeom>
            <a:noFill/>
            <a:ln w="9525" cap="flat" cmpd="sng">
              <a:solidFill>
                <a:schemeClr val="lt2"/>
              </a:solidFill>
              <a:prstDash val="solid"/>
              <a:round/>
              <a:headEnd type="none" w="med" len="med"/>
              <a:tailEnd type="none" w="med" len="med"/>
            </a:ln>
          </p:spPr>
        </p:cxnSp>
        <p:cxnSp>
          <p:nvCxnSpPr>
            <p:cNvPr id="1400" name="Google Shape;1400;p41"/>
            <p:cNvCxnSpPr/>
            <p:nvPr/>
          </p:nvCxnSpPr>
          <p:spPr>
            <a:xfrm>
              <a:off x="6461248" y="1382075"/>
              <a:ext cx="0" cy="2717700"/>
            </a:xfrm>
            <a:prstGeom prst="straightConnector1">
              <a:avLst/>
            </a:prstGeom>
            <a:noFill/>
            <a:ln w="9525" cap="flat" cmpd="sng">
              <a:solidFill>
                <a:schemeClr val="lt2"/>
              </a:solidFill>
              <a:prstDash val="solid"/>
              <a:round/>
              <a:headEnd type="none" w="med" len="med"/>
              <a:tailEnd type="none" w="med" len="med"/>
            </a:ln>
          </p:spPr>
        </p:cxnSp>
      </p:grpSp>
      <p:grpSp>
        <p:nvGrpSpPr>
          <p:cNvPr id="1401" name="Google Shape;1401;p41"/>
          <p:cNvGrpSpPr/>
          <p:nvPr/>
        </p:nvGrpSpPr>
        <p:grpSpPr>
          <a:xfrm>
            <a:off x="710275" y="1558525"/>
            <a:ext cx="1772700" cy="802375"/>
            <a:chOff x="710275" y="1333075"/>
            <a:chExt cx="1772700" cy="802375"/>
          </a:xfrm>
        </p:grpSpPr>
        <p:sp>
          <p:nvSpPr>
            <p:cNvPr id="1402" name="Google Shape;1402;p41"/>
            <p:cNvSpPr txBox="1"/>
            <p:nvPr/>
          </p:nvSpPr>
          <p:spPr>
            <a:xfrm>
              <a:off x="710275" y="1333075"/>
              <a:ext cx="17727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Result 1</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1403" name="Google Shape;1403;p41"/>
            <p:cNvSpPr txBox="1"/>
            <p:nvPr/>
          </p:nvSpPr>
          <p:spPr>
            <a:xfrm>
              <a:off x="710275" y="1587050"/>
              <a:ext cx="1772700" cy="54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Venus is the second planet from the Sun</a:t>
              </a:r>
              <a:endParaRPr sz="1200">
                <a:solidFill>
                  <a:srgbClr val="434343"/>
                </a:solidFill>
                <a:latin typeface="Roboto"/>
                <a:ea typeface="Roboto"/>
                <a:cs typeface="Roboto"/>
                <a:sym typeface="Roboto"/>
              </a:endParaRPr>
            </a:p>
          </p:txBody>
        </p:sp>
      </p:grpSp>
      <p:grpSp>
        <p:nvGrpSpPr>
          <p:cNvPr id="1404" name="Google Shape;1404;p41"/>
          <p:cNvGrpSpPr/>
          <p:nvPr/>
        </p:nvGrpSpPr>
        <p:grpSpPr>
          <a:xfrm>
            <a:off x="710275" y="3656825"/>
            <a:ext cx="1772700" cy="802375"/>
            <a:chOff x="710275" y="3431375"/>
            <a:chExt cx="1772700" cy="802375"/>
          </a:xfrm>
        </p:grpSpPr>
        <p:sp>
          <p:nvSpPr>
            <p:cNvPr id="1405" name="Google Shape;1405;p41"/>
            <p:cNvSpPr txBox="1"/>
            <p:nvPr/>
          </p:nvSpPr>
          <p:spPr>
            <a:xfrm>
              <a:off x="710275" y="3431375"/>
              <a:ext cx="17727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Result 3</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1406" name="Google Shape;1406;p41"/>
            <p:cNvSpPr txBox="1"/>
            <p:nvPr/>
          </p:nvSpPr>
          <p:spPr>
            <a:xfrm>
              <a:off x="710275" y="3685350"/>
              <a:ext cx="1772700" cy="54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Mars is a cold planet full of iron oxide dust</a:t>
              </a:r>
              <a:endParaRPr sz="1200">
                <a:solidFill>
                  <a:srgbClr val="434343"/>
                </a:solidFill>
                <a:latin typeface="Roboto"/>
                <a:ea typeface="Roboto"/>
                <a:cs typeface="Roboto"/>
                <a:sym typeface="Roboto"/>
              </a:endParaRPr>
            </a:p>
          </p:txBody>
        </p:sp>
      </p:grpSp>
      <p:grpSp>
        <p:nvGrpSpPr>
          <p:cNvPr id="1407" name="Google Shape;1407;p41"/>
          <p:cNvGrpSpPr/>
          <p:nvPr/>
        </p:nvGrpSpPr>
        <p:grpSpPr>
          <a:xfrm>
            <a:off x="710275" y="2607675"/>
            <a:ext cx="1772700" cy="802375"/>
            <a:chOff x="710275" y="2382225"/>
            <a:chExt cx="1772700" cy="802375"/>
          </a:xfrm>
        </p:grpSpPr>
        <p:sp>
          <p:nvSpPr>
            <p:cNvPr id="1408" name="Google Shape;1408;p41"/>
            <p:cNvSpPr txBox="1"/>
            <p:nvPr/>
          </p:nvSpPr>
          <p:spPr>
            <a:xfrm>
              <a:off x="710275" y="2382225"/>
              <a:ext cx="1772700" cy="26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Result 2</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1409" name="Google Shape;1409;p41"/>
            <p:cNvSpPr txBox="1"/>
            <p:nvPr/>
          </p:nvSpPr>
          <p:spPr>
            <a:xfrm>
              <a:off x="710275" y="2636200"/>
              <a:ext cx="1772700" cy="548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Saturn is composed of hydrogen and helium</a:t>
              </a:r>
              <a:endParaRPr sz="1200">
                <a:solidFill>
                  <a:srgbClr val="434343"/>
                </a:solidFill>
                <a:latin typeface="Roboto"/>
                <a:ea typeface="Roboto"/>
                <a:cs typeface="Roboto"/>
                <a:sym typeface="Roboto"/>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413"/>
        <p:cNvGrpSpPr/>
        <p:nvPr/>
      </p:nvGrpSpPr>
      <p:grpSpPr>
        <a:xfrm>
          <a:off x="0" y="0"/>
          <a:ext cx="0" cy="0"/>
          <a:chOff x="0" y="0"/>
          <a:chExt cx="0" cy="0"/>
        </a:xfrm>
      </p:grpSpPr>
      <p:grpSp>
        <p:nvGrpSpPr>
          <p:cNvPr id="1414" name="Google Shape;1414;p42"/>
          <p:cNvGrpSpPr/>
          <p:nvPr/>
        </p:nvGrpSpPr>
        <p:grpSpPr>
          <a:xfrm>
            <a:off x="711748" y="1817536"/>
            <a:ext cx="7721720" cy="2308866"/>
            <a:chOff x="711748" y="1367636"/>
            <a:chExt cx="7721720" cy="2308866"/>
          </a:xfrm>
        </p:grpSpPr>
        <p:cxnSp>
          <p:nvCxnSpPr>
            <p:cNvPr id="1415" name="Google Shape;1415;p42"/>
            <p:cNvCxnSpPr/>
            <p:nvPr/>
          </p:nvCxnSpPr>
          <p:spPr>
            <a:xfrm>
              <a:off x="1933558"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16" name="Google Shape;1416;p42"/>
            <p:cNvCxnSpPr/>
            <p:nvPr/>
          </p:nvCxnSpPr>
          <p:spPr>
            <a:xfrm>
              <a:off x="3154179"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17" name="Google Shape;1417;p42"/>
            <p:cNvCxnSpPr/>
            <p:nvPr/>
          </p:nvCxnSpPr>
          <p:spPr>
            <a:xfrm>
              <a:off x="4374800"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18" name="Google Shape;1418;p42"/>
            <p:cNvCxnSpPr/>
            <p:nvPr/>
          </p:nvCxnSpPr>
          <p:spPr>
            <a:xfrm>
              <a:off x="5595421"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19" name="Google Shape;1419;p42"/>
            <p:cNvCxnSpPr/>
            <p:nvPr/>
          </p:nvCxnSpPr>
          <p:spPr>
            <a:xfrm>
              <a:off x="6816042"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20" name="Google Shape;1420;p42"/>
            <p:cNvCxnSpPr/>
            <p:nvPr/>
          </p:nvCxnSpPr>
          <p:spPr>
            <a:xfrm>
              <a:off x="712937"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21" name="Google Shape;1421;p42"/>
            <p:cNvCxnSpPr/>
            <p:nvPr/>
          </p:nvCxnSpPr>
          <p:spPr>
            <a:xfrm>
              <a:off x="8036663"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22" name="Google Shape;1422;p42"/>
            <p:cNvCxnSpPr/>
            <p:nvPr/>
          </p:nvCxnSpPr>
          <p:spPr>
            <a:xfrm>
              <a:off x="711748" y="1367636"/>
              <a:ext cx="7721400" cy="0"/>
            </a:xfrm>
            <a:prstGeom prst="straightConnector1">
              <a:avLst/>
            </a:prstGeom>
            <a:noFill/>
            <a:ln w="9525" cap="flat" cmpd="sng">
              <a:solidFill>
                <a:schemeClr val="lt2"/>
              </a:solidFill>
              <a:prstDash val="solid"/>
              <a:round/>
              <a:headEnd type="none" w="med" len="med"/>
              <a:tailEnd type="none" w="med" len="med"/>
            </a:ln>
          </p:spPr>
        </p:cxnSp>
        <p:cxnSp>
          <p:nvCxnSpPr>
            <p:cNvPr id="1423" name="Google Shape;1423;p42"/>
            <p:cNvCxnSpPr/>
            <p:nvPr/>
          </p:nvCxnSpPr>
          <p:spPr>
            <a:xfrm>
              <a:off x="711748" y="3099286"/>
              <a:ext cx="7721400" cy="0"/>
            </a:xfrm>
            <a:prstGeom prst="straightConnector1">
              <a:avLst/>
            </a:prstGeom>
            <a:noFill/>
            <a:ln w="9525" cap="flat" cmpd="sng">
              <a:solidFill>
                <a:schemeClr val="lt2"/>
              </a:solidFill>
              <a:prstDash val="solid"/>
              <a:round/>
              <a:headEnd type="none" w="med" len="med"/>
              <a:tailEnd type="none" w="med" len="med"/>
            </a:ln>
          </p:spPr>
        </p:cxnSp>
        <p:cxnSp>
          <p:nvCxnSpPr>
            <p:cNvPr id="1424" name="Google Shape;1424;p42"/>
            <p:cNvCxnSpPr/>
            <p:nvPr/>
          </p:nvCxnSpPr>
          <p:spPr>
            <a:xfrm>
              <a:off x="711748" y="2522069"/>
              <a:ext cx="7721400" cy="0"/>
            </a:xfrm>
            <a:prstGeom prst="straightConnector1">
              <a:avLst/>
            </a:prstGeom>
            <a:noFill/>
            <a:ln w="9525" cap="flat" cmpd="sng">
              <a:solidFill>
                <a:schemeClr val="lt2"/>
              </a:solidFill>
              <a:prstDash val="solid"/>
              <a:round/>
              <a:headEnd type="none" w="med" len="med"/>
              <a:tailEnd type="none" w="med" len="med"/>
            </a:ln>
          </p:spPr>
        </p:cxnSp>
        <p:cxnSp>
          <p:nvCxnSpPr>
            <p:cNvPr id="1425" name="Google Shape;1425;p42"/>
            <p:cNvCxnSpPr/>
            <p:nvPr/>
          </p:nvCxnSpPr>
          <p:spPr>
            <a:xfrm>
              <a:off x="711748" y="1944853"/>
              <a:ext cx="7721400" cy="0"/>
            </a:xfrm>
            <a:prstGeom prst="straightConnector1">
              <a:avLst/>
            </a:prstGeom>
            <a:noFill/>
            <a:ln w="9525" cap="flat" cmpd="sng">
              <a:solidFill>
                <a:schemeClr val="lt2"/>
              </a:solidFill>
              <a:prstDash val="solid"/>
              <a:round/>
              <a:headEnd type="none" w="med" len="med"/>
              <a:tailEnd type="none" w="med" len="med"/>
            </a:ln>
          </p:spPr>
        </p:cxnSp>
        <p:cxnSp>
          <p:nvCxnSpPr>
            <p:cNvPr id="1426" name="Google Shape;1426;p42"/>
            <p:cNvCxnSpPr/>
            <p:nvPr/>
          </p:nvCxnSpPr>
          <p:spPr>
            <a:xfrm>
              <a:off x="711748" y="3387894"/>
              <a:ext cx="7721400" cy="0"/>
            </a:xfrm>
            <a:prstGeom prst="straightConnector1">
              <a:avLst/>
            </a:prstGeom>
            <a:noFill/>
            <a:ln w="9525" cap="flat" cmpd="sng">
              <a:solidFill>
                <a:schemeClr val="lt2"/>
              </a:solidFill>
              <a:prstDash val="solid"/>
              <a:round/>
              <a:headEnd type="none" w="med" len="med"/>
              <a:tailEnd type="none" w="med" len="med"/>
            </a:ln>
          </p:spPr>
        </p:cxnSp>
        <p:cxnSp>
          <p:nvCxnSpPr>
            <p:cNvPr id="1427" name="Google Shape;1427;p42"/>
            <p:cNvCxnSpPr/>
            <p:nvPr/>
          </p:nvCxnSpPr>
          <p:spPr>
            <a:xfrm>
              <a:off x="711748" y="2810677"/>
              <a:ext cx="7721400" cy="0"/>
            </a:xfrm>
            <a:prstGeom prst="straightConnector1">
              <a:avLst/>
            </a:prstGeom>
            <a:noFill/>
            <a:ln w="9525" cap="flat" cmpd="sng">
              <a:solidFill>
                <a:schemeClr val="lt2"/>
              </a:solidFill>
              <a:prstDash val="solid"/>
              <a:round/>
              <a:headEnd type="none" w="med" len="med"/>
              <a:tailEnd type="none" w="med" len="med"/>
            </a:ln>
          </p:spPr>
        </p:cxnSp>
        <p:cxnSp>
          <p:nvCxnSpPr>
            <p:cNvPr id="1428" name="Google Shape;1428;p42"/>
            <p:cNvCxnSpPr/>
            <p:nvPr/>
          </p:nvCxnSpPr>
          <p:spPr>
            <a:xfrm>
              <a:off x="711748" y="2233461"/>
              <a:ext cx="7721400" cy="0"/>
            </a:xfrm>
            <a:prstGeom prst="straightConnector1">
              <a:avLst/>
            </a:prstGeom>
            <a:noFill/>
            <a:ln w="9525" cap="flat" cmpd="sng">
              <a:solidFill>
                <a:schemeClr val="lt2"/>
              </a:solidFill>
              <a:prstDash val="solid"/>
              <a:round/>
              <a:headEnd type="none" w="med" len="med"/>
              <a:tailEnd type="none" w="med" len="med"/>
            </a:ln>
          </p:spPr>
        </p:cxnSp>
        <p:cxnSp>
          <p:nvCxnSpPr>
            <p:cNvPr id="1429" name="Google Shape;1429;p42"/>
            <p:cNvCxnSpPr/>
            <p:nvPr/>
          </p:nvCxnSpPr>
          <p:spPr>
            <a:xfrm>
              <a:off x="711748" y="1656245"/>
              <a:ext cx="7721400" cy="0"/>
            </a:xfrm>
            <a:prstGeom prst="straightConnector1">
              <a:avLst/>
            </a:prstGeom>
            <a:noFill/>
            <a:ln w="9525" cap="flat" cmpd="sng">
              <a:solidFill>
                <a:schemeClr val="lt2"/>
              </a:solidFill>
              <a:prstDash val="solid"/>
              <a:round/>
              <a:headEnd type="none" w="med" len="med"/>
              <a:tailEnd type="none" w="med" len="med"/>
            </a:ln>
          </p:spPr>
        </p:cxnSp>
        <p:cxnSp>
          <p:nvCxnSpPr>
            <p:cNvPr id="1430" name="Google Shape;1430;p42"/>
            <p:cNvCxnSpPr/>
            <p:nvPr/>
          </p:nvCxnSpPr>
          <p:spPr>
            <a:xfrm>
              <a:off x="1323247"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31" name="Google Shape;1431;p42"/>
            <p:cNvCxnSpPr/>
            <p:nvPr/>
          </p:nvCxnSpPr>
          <p:spPr>
            <a:xfrm>
              <a:off x="2543868"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32" name="Google Shape;1432;p42"/>
            <p:cNvCxnSpPr/>
            <p:nvPr/>
          </p:nvCxnSpPr>
          <p:spPr>
            <a:xfrm>
              <a:off x="3764489"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33" name="Google Shape;1433;p42"/>
            <p:cNvCxnSpPr/>
            <p:nvPr/>
          </p:nvCxnSpPr>
          <p:spPr>
            <a:xfrm>
              <a:off x="4985110"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34" name="Google Shape;1434;p42"/>
            <p:cNvCxnSpPr/>
            <p:nvPr/>
          </p:nvCxnSpPr>
          <p:spPr>
            <a:xfrm>
              <a:off x="6205731"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35" name="Google Shape;1435;p42"/>
            <p:cNvCxnSpPr/>
            <p:nvPr/>
          </p:nvCxnSpPr>
          <p:spPr>
            <a:xfrm>
              <a:off x="7426353"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36" name="Google Shape;1436;p42"/>
            <p:cNvCxnSpPr/>
            <p:nvPr/>
          </p:nvCxnSpPr>
          <p:spPr>
            <a:xfrm>
              <a:off x="8433468" y="1367636"/>
              <a:ext cx="0" cy="2308800"/>
            </a:xfrm>
            <a:prstGeom prst="straightConnector1">
              <a:avLst/>
            </a:prstGeom>
            <a:noFill/>
            <a:ln w="9525" cap="flat" cmpd="sng">
              <a:solidFill>
                <a:schemeClr val="lt2"/>
              </a:solidFill>
              <a:prstDash val="solid"/>
              <a:round/>
              <a:headEnd type="none" w="med" len="med"/>
              <a:tailEnd type="none" w="med" len="med"/>
            </a:ln>
          </p:spPr>
        </p:cxnSp>
        <p:cxnSp>
          <p:nvCxnSpPr>
            <p:cNvPr id="1437" name="Google Shape;1437;p42"/>
            <p:cNvCxnSpPr/>
            <p:nvPr/>
          </p:nvCxnSpPr>
          <p:spPr>
            <a:xfrm>
              <a:off x="711748" y="3676502"/>
              <a:ext cx="7721400" cy="0"/>
            </a:xfrm>
            <a:prstGeom prst="straightConnector1">
              <a:avLst/>
            </a:prstGeom>
            <a:noFill/>
            <a:ln w="9525" cap="flat" cmpd="sng">
              <a:solidFill>
                <a:schemeClr val="dk1"/>
              </a:solidFill>
              <a:prstDash val="solid"/>
              <a:round/>
              <a:headEnd type="none" w="med" len="med"/>
              <a:tailEnd type="none" w="med" len="med"/>
            </a:ln>
          </p:spPr>
        </p:cxnSp>
      </p:grpSp>
      <p:sp>
        <p:nvSpPr>
          <p:cNvPr id="1438" name="Google Shape;1438;p42"/>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1439" name="Google Shape;1439;p42"/>
          <p:cNvGrpSpPr/>
          <p:nvPr/>
        </p:nvGrpSpPr>
        <p:grpSpPr>
          <a:xfrm>
            <a:off x="711150" y="1780963"/>
            <a:ext cx="7721575" cy="2350013"/>
            <a:chOff x="711150" y="1559663"/>
            <a:chExt cx="7721575" cy="2350013"/>
          </a:xfrm>
        </p:grpSpPr>
        <p:sp>
          <p:nvSpPr>
            <p:cNvPr id="1440" name="Google Shape;1440;p42"/>
            <p:cNvSpPr/>
            <p:nvPr/>
          </p:nvSpPr>
          <p:spPr>
            <a:xfrm>
              <a:off x="711150" y="1595125"/>
              <a:ext cx="7721575" cy="2314550"/>
            </a:xfrm>
            <a:custGeom>
              <a:avLst/>
              <a:gdLst/>
              <a:ahLst/>
              <a:cxnLst/>
              <a:rect l="l" t="t" r="r" b="b"/>
              <a:pathLst>
                <a:path w="308863" h="92582" extrusionOk="0">
                  <a:moveTo>
                    <a:pt x="0" y="92445"/>
                  </a:moveTo>
                  <a:lnTo>
                    <a:pt x="24529" y="34740"/>
                  </a:lnTo>
                  <a:lnTo>
                    <a:pt x="73382" y="80857"/>
                  </a:lnTo>
                  <a:lnTo>
                    <a:pt x="97740" y="23146"/>
                  </a:lnTo>
                  <a:lnTo>
                    <a:pt x="122133" y="46302"/>
                  </a:lnTo>
                  <a:lnTo>
                    <a:pt x="146543" y="0"/>
                  </a:lnTo>
                  <a:lnTo>
                    <a:pt x="195411" y="69356"/>
                  </a:lnTo>
                  <a:lnTo>
                    <a:pt x="219734" y="57794"/>
                  </a:lnTo>
                  <a:lnTo>
                    <a:pt x="244161" y="80952"/>
                  </a:lnTo>
                  <a:lnTo>
                    <a:pt x="268621" y="11652"/>
                  </a:lnTo>
                  <a:lnTo>
                    <a:pt x="293020" y="44"/>
                  </a:lnTo>
                  <a:lnTo>
                    <a:pt x="308863" y="92582"/>
                  </a:lnTo>
                </a:path>
              </a:pathLst>
            </a:custGeom>
            <a:noFill/>
            <a:ln w="19050" cap="flat" cmpd="sng">
              <a:solidFill>
                <a:schemeClr val="accent1"/>
              </a:solidFill>
              <a:prstDash val="solid"/>
              <a:round/>
              <a:headEnd type="none" w="med" len="med"/>
              <a:tailEnd type="none" w="med" len="med"/>
            </a:ln>
          </p:spPr>
        </p:sp>
        <p:sp>
          <p:nvSpPr>
            <p:cNvPr id="1441" name="Google Shape;1441;p42"/>
            <p:cNvSpPr/>
            <p:nvPr/>
          </p:nvSpPr>
          <p:spPr>
            <a:xfrm>
              <a:off x="1287538" y="2426363"/>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1897863" y="3003575"/>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2508163" y="3580788"/>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3118475" y="2137738"/>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3728788" y="2714950"/>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4339088" y="1559938"/>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4949400" y="2426363"/>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5559713" y="3292175"/>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6170025" y="3006938"/>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6780338" y="3580775"/>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7390650" y="1849138"/>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8006675" y="1559663"/>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42"/>
          <p:cNvGrpSpPr/>
          <p:nvPr/>
        </p:nvGrpSpPr>
        <p:grpSpPr>
          <a:xfrm>
            <a:off x="710288" y="2359050"/>
            <a:ext cx="7723197" cy="1803050"/>
            <a:chOff x="710288" y="2137750"/>
            <a:chExt cx="7723197" cy="1803050"/>
          </a:xfrm>
        </p:grpSpPr>
        <p:sp>
          <p:nvSpPr>
            <p:cNvPr id="1454" name="Google Shape;1454;p42"/>
            <p:cNvSpPr/>
            <p:nvPr/>
          </p:nvSpPr>
          <p:spPr>
            <a:xfrm>
              <a:off x="710288" y="2172905"/>
              <a:ext cx="7723197" cy="1739465"/>
            </a:xfrm>
            <a:custGeom>
              <a:avLst/>
              <a:gdLst/>
              <a:ahLst/>
              <a:cxnLst/>
              <a:rect l="l" t="t" r="r" b="b"/>
              <a:pathLst>
                <a:path w="214429" h="48295" extrusionOk="0">
                  <a:moveTo>
                    <a:pt x="0" y="48101"/>
                  </a:moveTo>
                  <a:lnTo>
                    <a:pt x="17026" y="32099"/>
                  </a:lnTo>
                  <a:lnTo>
                    <a:pt x="33957" y="40100"/>
                  </a:lnTo>
                  <a:lnTo>
                    <a:pt x="50912" y="8072"/>
                  </a:lnTo>
                  <a:lnTo>
                    <a:pt x="67890" y="48077"/>
                  </a:lnTo>
                  <a:lnTo>
                    <a:pt x="84797" y="24003"/>
                  </a:lnTo>
                  <a:lnTo>
                    <a:pt x="101751" y="32099"/>
                  </a:lnTo>
                  <a:lnTo>
                    <a:pt x="118658" y="24122"/>
                  </a:lnTo>
                  <a:lnTo>
                    <a:pt x="135613" y="8025"/>
                  </a:lnTo>
                  <a:lnTo>
                    <a:pt x="152591" y="0"/>
                  </a:lnTo>
                  <a:lnTo>
                    <a:pt x="169522" y="24098"/>
                  </a:lnTo>
                  <a:lnTo>
                    <a:pt x="186500" y="32194"/>
                  </a:lnTo>
                  <a:lnTo>
                    <a:pt x="203611" y="16042"/>
                  </a:lnTo>
                  <a:lnTo>
                    <a:pt x="214429" y="48295"/>
                  </a:lnTo>
                </a:path>
              </a:pathLst>
            </a:custGeom>
            <a:noFill/>
            <a:ln w="19050" cap="flat" cmpd="sng">
              <a:solidFill>
                <a:schemeClr val="accent3"/>
              </a:solidFill>
              <a:prstDash val="solid"/>
              <a:round/>
              <a:headEnd type="none" w="med" len="med"/>
              <a:tailEnd type="none" w="med" len="med"/>
            </a:ln>
          </p:spPr>
        </p:sp>
        <p:sp>
          <p:nvSpPr>
            <p:cNvPr id="1455" name="Google Shape;1455;p42"/>
            <p:cNvSpPr/>
            <p:nvPr/>
          </p:nvSpPr>
          <p:spPr>
            <a:xfrm>
              <a:off x="8000975" y="2718588"/>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7390663" y="3292175"/>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6780325" y="3003575"/>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6170038" y="2137750"/>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5559700" y="2426363"/>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2"/>
            <p:cNvSpPr/>
            <p:nvPr/>
          </p:nvSpPr>
          <p:spPr>
            <a:xfrm>
              <a:off x="4949413" y="3006938"/>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2"/>
            <p:cNvSpPr/>
            <p:nvPr/>
          </p:nvSpPr>
          <p:spPr>
            <a:xfrm>
              <a:off x="4339088" y="3292175"/>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3728775" y="3003575"/>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3118475" y="3869400"/>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2508163" y="2426363"/>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2"/>
            <p:cNvSpPr/>
            <p:nvPr/>
          </p:nvSpPr>
          <p:spPr>
            <a:xfrm>
              <a:off x="1897850" y="3580775"/>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2"/>
            <p:cNvSpPr/>
            <p:nvPr/>
          </p:nvSpPr>
          <p:spPr>
            <a:xfrm>
              <a:off x="1287538" y="3292188"/>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42"/>
          <p:cNvGrpSpPr/>
          <p:nvPr/>
        </p:nvGrpSpPr>
        <p:grpSpPr>
          <a:xfrm>
            <a:off x="1046653" y="1464150"/>
            <a:ext cx="7266500" cy="201000"/>
            <a:chOff x="1046653" y="1090450"/>
            <a:chExt cx="7266500" cy="201000"/>
          </a:xfrm>
        </p:grpSpPr>
        <p:sp>
          <p:nvSpPr>
            <p:cNvPr id="1468" name="Google Shape;1468;p42"/>
            <p:cNvSpPr txBox="1"/>
            <p:nvPr/>
          </p:nvSpPr>
          <p:spPr>
            <a:xfrm>
              <a:off x="10466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Jan</a:t>
              </a:r>
              <a:endParaRPr sz="1100">
                <a:solidFill>
                  <a:srgbClr val="434343"/>
                </a:solidFill>
                <a:latin typeface="Roboto"/>
                <a:ea typeface="Roboto"/>
                <a:cs typeface="Roboto"/>
                <a:sym typeface="Roboto"/>
              </a:endParaRPr>
            </a:p>
          </p:txBody>
        </p:sp>
        <p:sp>
          <p:nvSpPr>
            <p:cNvPr id="1469" name="Google Shape;1469;p42"/>
            <p:cNvSpPr txBox="1"/>
            <p:nvPr/>
          </p:nvSpPr>
          <p:spPr>
            <a:xfrm>
              <a:off x="16569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Feb</a:t>
              </a:r>
              <a:endParaRPr sz="1100">
                <a:solidFill>
                  <a:srgbClr val="434343"/>
                </a:solidFill>
                <a:latin typeface="Roboto"/>
                <a:ea typeface="Roboto"/>
                <a:cs typeface="Roboto"/>
                <a:sym typeface="Roboto"/>
              </a:endParaRPr>
            </a:p>
          </p:txBody>
        </p:sp>
        <p:sp>
          <p:nvSpPr>
            <p:cNvPr id="1470" name="Google Shape;1470;p42"/>
            <p:cNvSpPr txBox="1"/>
            <p:nvPr/>
          </p:nvSpPr>
          <p:spPr>
            <a:xfrm>
              <a:off x="22672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Mar</a:t>
              </a:r>
              <a:endParaRPr sz="1100">
                <a:solidFill>
                  <a:srgbClr val="434343"/>
                </a:solidFill>
                <a:latin typeface="Roboto"/>
                <a:ea typeface="Roboto"/>
                <a:cs typeface="Roboto"/>
                <a:sym typeface="Roboto"/>
              </a:endParaRPr>
            </a:p>
          </p:txBody>
        </p:sp>
        <p:sp>
          <p:nvSpPr>
            <p:cNvPr id="1471" name="Google Shape;1471;p42"/>
            <p:cNvSpPr txBox="1"/>
            <p:nvPr/>
          </p:nvSpPr>
          <p:spPr>
            <a:xfrm>
              <a:off x="28775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Apr</a:t>
              </a:r>
              <a:endParaRPr sz="1100">
                <a:solidFill>
                  <a:srgbClr val="434343"/>
                </a:solidFill>
                <a:latin typeface="Roboto"/>
                <a:ea typeface="Roboto"/>
                <a:cs typeface="Roboto"/>
                <a:sym typeface="Roboto"/>
              </a:endParaRPr>
            </a:p>
          </p:txBody>
        </p:sp>
        <p:sp>
          <p:nvSpPr>
            <p:cNvPr id="1472" name="Google Shape;1472;p42"/>
            <p:cNvSpPr txBox="1"/>
            <p:nvPr/>
          </p:nvSpPr>
          <p:spPr>
            <a:xfrm>
              <a:off x="34878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May</a:t>
              </a:r>
              <a:endParaRPr sz="1100">
                <a:solidFill>
                  <a:srgbClr val="434343"/>
                </a:solidFill>
                <a:latin typeface="Roboto"/>
                <a:ea typeface="Roboto"/>
                <a:cs typeface="Roboto"/>
                <a:sym typeface="Roboto"/>
              </a:endParaRPr>
            </a:p>
          </p:txBody>
        </p:sp>
        <p:sp>
          <p:nvSpPr>
            <p:cNvPr id="1473" name="Google Shape;1473;p42"/>
            <p:cNvSpPr txBox="1"/>
            <p:nvPr/>
          </p:nvSpPr>
          <p:spPr>
            <a:xfrm>
              <a:off x="40981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Jun</a:t>
              </a:r>
              <a:endParaRPr sz="1100">
                <a:solidFill>
                  <a:srgbClr val="434343"/>
                </a:solidFill>
                <a:latin typeface="Roboto"/>
                <a:ea typeface="Roboto"/>
                <a:cs typeface="Roboto"/>
                <a:sym typeface="Roboto"/>
              </a:endParaRPr>
            </a:p>
          </p:txBody>
        </p:sp>
        <p:sp>
          <p:nvSpPr>
            <p:cNvPr id="1474" name="Google Shape;1474;p42"/>
            <p:cNvSpPr txBox="1"/>
            <p:nvPr/>
          </p:nvSpPr>
          <p:spPr>
            <a:xfrm>
              <a:off x="47084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Jul</a:t>
              </a:r>
              <a:endParaRPr sz="1100">
                <a:solidFill>
                  <a:srgbClr val="434343"/>
                </a:solidFill>
                <a:latin typeface="Roboto"/>
                <a:ea typeface="Roboto"/>
                <a:cs typeface="Roboto"/>
                <a:sym typeface="Roboto"/>
              </a:endParaRPr>
            </a:p>
          </p:txBody>
        </p:sp>
        <p:sp>
          <p:nvSpPr>
            <p:cNvPr id="1475" name="Google Shape;1475;p42"/>
            <p:cNvSpPr txBox="1"/>
            <p:nvPr/>
          </p:nvSpPr>
          <p:spPr>
            <a:xfrm>
              <a:off x="53187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Aug</a:t>
              </a:r>
              <a:endParaRPr sz="1100">
                <a:solidFill>
                  <a:srgbClr val="434343"/>
                </a:solidFill>
                <a:latin typeface="Roboto"/>
                <a:ea typeface="Roboto"/>
                <a:cs typeface="Roboto"/>
                <a:sym typeface="Roboto"/>
              </a:endParaRPr>
            </a:p>
          </p:txBody>
        </p:sp>
        <p:sp>
          <p:nvSpPr>
            <p:cNvPr id="1476" name="Google Shape;1476;p42"/>
            <p:cNvSpPr txBox="1"/>
            <p:nvPr/>
          </p:nvSpPr>
          <p:spPr>
            <a:xfrm>
              <a:off x="59290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Sep</a:t>
              </a:r>
              <a:endParaRPr sz="1100">
                <a:solidFill>
                  <a:srgbClr val="434343"/>
                </a:solidFill>
                <a:latin typeface="Roboto"/>
                <a:ea typeface="Roboto"/>
                <a:cs typeface="Roboto"/>
                <a:sym typeface="Roboto"/>
              </a:endParaRPr>
            </a:p>
          </p:txBody>
        </p:sp>
        <p:sp>
          <p:nvSpPr>
            <p:cNvPr id="1477" name="Google Shape;1477;p42"/>
            <p:cNvSpPr txBox="1"/>
            <p:nvPr/>
          </p:nvSpPr>
          <p:spPr>
            <a:xfrm>
              <a:off x="65393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Oct</a:t>
              </a:r>
              <a:endParaRPr sz="1100">
                <a:solidFill>
                  <a:srgbClr val="434343"/>
                </a:solidFill>
                <a:latin typeface="Roboto"/>
                <a:ea typeface="Roboto"/>
                <a:cs typeface="Roboto"/>
                <a:sym typeface="Roboto"/>
              </a:endParaRPr>
            </a:p>
          </p:txBody>
        </p:sp>
        <p:sp>
          <p:nvSpPr>
            <p:cNvPr id="1478" name="Google Shape;1478;p42"/>
            <p:cNvSpPr txBox="1"/>
            <p:nvPr/>
          </p:nvSpPr>
          <p:spPr>
            <a:xfrm>
              <a:off x="71496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Nov</a:t>
              </a:r>
              <a:endParaRPr sz="1100">
                <a:solidFill>
                  <a:srgbClr val="434343"/>
                </a:solidFill>
                <a:latin typeface="Roboto"/>
                <a:ea typeface="Roboto"/>
                <a:cs typeface="Roboto"/>
                <a:sym typeface="Roboto"/>
              </a:endParaRPr>
            </a:p>
          </p:txBody>
        </p:sp>
        <p:sp>
          <p:nvSpPr>
            <p:cNvPr id="1479" name="Google Shape;1479;p42"/>
            <p:cNvSpPr txBox="1"/>
            <p:nvPr/>
          </p:nvSpPr>
          <p:spPr>
            <a:xfrm>
              <a:off x="7759953" y="1090450"/>
              <a:ext cx="553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Dec</a:t>
              </a:r>
              <a:endParaRPr sz="1100">
                <a:solidFill>
                  <a:srgbClr val="434343"/>
                </a:solidFill>
                <a:latin typeface="Roboto"/>
                <a:ea typeface="Roboto"/>
                <a:cs typeface="Roboto"/>
                <a:sym typeface="Roboto"/>
              </a:endParaRPr>
            </a:p>
          </p:txBody>
        </p:sp>
      </p:grpSp>
      <p:grpSp>
        <p:nvGrpSpPr>
          <p:cNvPr id="1480" name="Google Shape;1480;p42"/>
          <p:cNvGrpSpPr/>
          <p:nvPr/>
        </p:nvGrpSpPr>
        <p:grpSpPr>
          <a:xfrm>
            <a:off x="2975663" y="4446750"/>
            <a:ext cx="3192450" cy="201000"/>
            <a:chOff x="5052300" y="4301650"/>
            <a:chExt cx="3192450" cy="201000"/>
          </a:xfrm>
        </p:grpSpPr>
        <p:grpSp>
          <p:nvGrpSpPr>
            <p:cNvPr id="1481" name="Google Shape;1481;p42"/>
            <p:cNvGrpSpPr/>
            <p:nvPr/>
          </p:nvGrpSpPr>
          <p:grpSpPr>
            <a:xfrm>
              <a:off x="5052300" y="4301650"/>
              <a:ext cx="1453500" cy="201000"/>
              <a:chOff x="5052300" y="4301650"/>
              <a:chExt cx="1453500" cy="201000"/>
            </a:xfrm>
          </p:grpSpPr>
          <p:cxnSp>
            <p:nvCxnSpPr>
              <p:cNvPr id="1482" name="Google Shape;1482;p42"/>
              <p:cNvCxnSpPr/>
              <p:nvPr/>
            </p:nvCxnSpPr>
            <p:spPr>
              <a:xfrm>
                <a:off x="5052300" y="4402147"/>
                <a:ext cx="657000" cy="0"/>
              </a:xfrm>
              <a:prstGeom prst="straightConnector1">
                <a:avLst/>
              </a:prstGeom>
              <a:noFill/>
              <a:ln w="19050" cap="flat" cmpd="sng">
                <a:solidFill>
                  <a:schemeClr val="accent1"/>
                </a:solidFill>
                <a:prstDash val="solid"/>
                <a:round/>
                <a:headEnd type="none" w="med" len="med"/>
                <a:tailEnd type="none" w="med" len="med"/>
              </a:ln>
            </p:spPr>
          </p:cxnSp>
          <p:sp>
            <p:nvSpPr>
              <p:cNvPr id="1483" name="Google Shape;1483;p42"/>
              <p:cNvSpPr txBox="1"/>
              <p:nvPr/>
            </p:nvSpPr>
            <p:spPr>
              <a:xfrm>
                <a:off x="5709300" y="4301650"/>
                <a:ext cx="7965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Product 1</a:t>
                </a:r>
                <a:endParaRPr sz="1100">
                  <a:solidFill>
                    <a:srgbClr val="434343"/>
                  </a:solidFill>
                  <a:latin typeface="Roboto"/>
                  <a:ea typeface="Roboto"/>
                  <a:cs typeface="Roboto"/>
                  <a:sym typeface="Roboto"/>
                </a:endParaRPr>
              </a:p>
            </p:txBody>
          </p:sp>
          <p:sp>
            <p:nvSpPr>
              <p:cNvPr id="1484" name="Google Shape;1484;p42"/>
              <p:cNvSpPr/>
              <p:nvPr/>
            </p:nvSpPr>
            <p:spPr>
              <a:xfrm>
                <a:off x="5345100" y="4366447"/>
                <a:ext cx="71400" cy="7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42"/>
            <p:cNvGrpSpPr/>
            <p:nvPr/>
          </p:nvGrpSpPr>
          <p:grpSpPr>
            <a:xfrm>
              <a:off x="6791250" y="4301650"/>
              <a:ext cx="1453500" cy="201000"/>
              <a:chOff x="6715050" y="4301650"/>
              <a:chExt cx="1453500" cy="201000"/>
            </a:xfrm>
          </p:grpSpPr>
          <p:cxnSp>
            <p:nvCxnSpPr>
              <p:cNvPr id="1486" name="Google Shape;1486;p42"/>
              <p:cNvCxnSpPr/>
              <p:nvPr/>
            </p:nvCxnSpPr>
            <p:spPr>
              <a:xfrm>
                <a:off x="6715050" y="4402147"/>
                <a:ext cx="657000" cy="0"/>
              </a:xfrm>
              <a:prstGeom prst="straightConnector1">
                <a:avLst/>
              </a:prstGeom>
              <a:noFill/>
              <a:ln w="19050" cap="flat" cmpd="sng">
                <a:solidFill>
                  <a:schemeClr val="accent3"/>
                </a:solidFill>
                <a:prstDash val="solid"/>
                <a:round/>
                <a:headEnd type="none" w="med" len="med"/>
                <a:tailEnd type="none" w="med" len="med"/>
              </a:ln>
            </p:spPr>
          </p:cxnSp>
          <p:sp>
            <p:nvSpPr>
              <p:cNvPr id="1487" name="Google Shape;1487;p42"/>
              <p:cNvSpPr txBox="1"/>
              <p:nvPr/>
            </p:nvSpPr>
            <p:spPr>
              <a:xfrm>
                <a:off x="7372050" y="4301650"/>
                <a:ext cx="7965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Product 2</a:t>
                </a:r>
                <a:endParaRPr sz="1100">
                  <a:solidFill>
                    <a:srgbClr val="434343"/>
                  </a:solidFill>
                  <a:latin typeface="Roboto"/>
                  <a:ea typeface="Roboto"/>
                  <a:cs typeface="Roboto"/>
                  <a:sym typeface="Roboto"/>
                </a:endParaRPr>
              </a:p>
            </p:txBody>
          </p:sp>
          <p:sp>
            <p:nvSpPr>
              <p:cNvPr id="1488" name="Google Shape;1488;p42"/>
              <p:cNvSpPr/>
              <p:nvPr/>
            </p:nvSpPr>
            <p:spPr>
              <a:xfrm>
                <a:off x="7007850" y="4366447"/>
                <a:ext cx="71400" cy="71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492"/>
        <p:cNvGrpSpPr/>
        <p:nvPr/>
      </p:nvGrpSpPr>
      <p:grpSpPr>
        <a:xfrm>
          <a:off x="0" y="0"/>
          <a:ext cx="0" cy="0"/>
          <a:chOff x="0" y="0"/>
          <a:chExt cx="0" cy="0"/>
        </a:xfrm>
      </p:grpSpPr>
      <p:sp>
        <p:nvSpPr>
          <p:cNvPr id="1493" name="Google Shape;1493;p43"/>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1494" name="Google Shape;1494;p43"/>
          <p:cNvGrpSpPr/>
          <p:nvPr/>
        </p:nvGrpSpPr>
        <p:grpSpPr>
          <a:xfrm>
            <a:off x="1235263" y="1607525"/>
            <a:ext cx="5185200" cy="2717700"/>
            <a:chOff x="2316838" y="1382075"/>
            <a:chExt cx="5185200" cy="2717700"/>
          </a:xfrm>
        </p:grpSpPr>
        <p:cxnSp>
          <p:nvCxnSpPr>
            <p:cNvPr id="1495" name="Google Shape;1495;p43"/>
            <p:cNvCxnSpPr/>
            <p:nvPr/>
          </p:nvCxnSpPr>
          <p:spPr>
            <a:xfrm>
              <a:off x="2316838" y="1382075"/>
              <a:ext cx="5185200" cy="0"/>
            </a:xfrm>
            <a:prstGeom prst="straightConnector1">
              <a:avLst/>
            </a:prstGeom>
            <a:noFill/>
            <a:ln w="9525" cap="flat" cmpd="sng">
              <a:solidFill>
                <a:schemeClr val="lt2"/>
              </a:solidFill>
              <a:prstDash val="dash"/>
              <a:round/>
              <a:headEnd type="none" w="med" len="med"/>
              <a:tailEnd type="none" w="med" len="med"/>
            </a:ln>
          </p:spPr>
        </p:cxnSp>
        <p:cxnSp>
          <p:nvCxnSpPr>
            <p:cNvPr id="1496" name="Google Shape;1496;p43"/>
            <p:cNvCxnSpPr/>
            <p:nvPr/>
          </p:nvCxnSpPr>
          <p:spPr>
            <a:xfrm>
              <a:off x="2316838" y="1925615"/>
              <a:ext cx="5185200" cy="0"/>
            </a:xfrm>
            <a:prstGeom prst="straightConnector1">
              <a:avLst/>
            </a:prstGeom>
            <a:noFill/>
            <a:ln w="9525" cap="flat" cmpd="sng">
              <a:solidFill>
                <a:schemeClr val="lt2"/>
              </a:solidFill>
              <a:prstDash val="dash"/>
              <a:round/>
              <a:headEnd type="none" w="med" len="med"/>
              <a:tailEnd type="none" w="med" len="med"/>
            </a:ln>
          </p:spPr>
        </p:cxnSp>
        <p:cxnSp>
          <p:nvCxnSpPr>
            <p:cNvPr id="1497" name="Google Shape;1497;p43"/>
            <p:cNvCxnSpPr/>
            <p:nvPr/>
          </p:nvCxnSpPr>
          <p:spPr>
            <a:xfrm>
              <a:off x="2316838" y="2469155"/>
              <a:ext cx="5185200" cy="0"/>
            </a:xfrm>
            <a:prstGeom prst="straightConnector1">
              <a:avLst/>
            </a:prstGeom>
            <a:noFill/>
            <a:ln w="9525" cap="flat" cmpd="sng">
              <a:solidFill>
                <a:schemeClr val="lt2"/>
              </a:solidFill>
              <a:prstDash val="dash"/>
              <a:round/>
              <a:headEnd type="none" w="med" len="med"/>
              <a:tailEnd type="none" w="med" len="med"/>
            </a:ln>
          </p:spPr>
        </p:cxnSp>
        <p:cxnSp>
          <p:nvCxnSpPr>
            <p:cNvPr id="1498" name="Google Shape;1498;p43"/>
            <p:cNvCxnSpPr/>
            <p:nvPr/>
          </p:nvCxnSpPr>
          <p:spPr>
            <a:xfrm>
              <a:off x="2316838" y="3012695"/>
              <a:ext cx="5185200" cy="0"/>
            </a:xfrm>
            <a:prstGeom prst="straightConnector1">
              <a:avLst/>
            </a:prstGeom>
            <a:noFill/>
            <a:ln w="9525" cap="flat" cmpd="sng">
              <a:solidFill>
                <a:schemeClr val="lt2"/>
              </a:solidFill>
              <a:prstDash val="dash"/>
              <a:round/>
              <a:headEnd type="none" w="med" len="med"/>
              <a:tailEnd type="none" w="med" len="med"/>
            </a:ln>
          </p:spPr>
        </p:cxnSp>
        <p:cxnSp>
          <p:nvCxnSpPr>
            <p:cNvPr id="1499" name="Google Shape;1499;p43"/>
            <p:cNvCxnSpPr/>
            <p:nvPr/>
          </p:nvCxnSpPr>
          <p:spPr>
            <a:xfrm>
              <a:off x="2316838" y="3556235"/>
              <a:ext cx="5185200" cy="0"/>
            </a:xfrm>
            <a:prstGeom prst="straightConnector1">
              <a:avLst/>
            </a:prstGeom>
            <a:noFill/>
            <a:ln w="9525" cap="flat" cmpd="sng">
              <a:solidFill>
                <a:schemeClr val="lt2"/>
              </a:solidFill>
              <a:prstDash val="dash"/>
              <a:round/>
              <a:headEnd type="none" w="med" len="med"/>
              <a:tailEnd type="none" w="med" len="med"/>
            </a:ln>
          </p:spPr>
        </p:cxnSp>
        <p:cxnSp>
          <p:nvCxnSpPr>
            <p:cNvPr id="1500" name="Google Shape;1500;p43"/>
            <p:cNvCxnSpPr/>
            <p:nvPr/>
          </p:nvCxnSpPr>
          <p:spPr>
            <a:xfrm>
              <a:off x="3355978" y="1382075"/>
              <a:ext cx="0" cy="2717700"/>
            </a:xfrm>
            <a:prstGeom prst="straightConnector1">
              <a:avLst/>
            </a:prstGeom>
            <a:noFill/>
            <a:ln w="9525" cap="flat" cmpd="sng">
              <a:solidFill>
                <a:schemeClr val="lt2"/>
              </a:solidFill>
              <a:prstDash val="dash"/>
              <a:round/>
              <a:headEnd type="none" w="med" len="med"/>
              <a:tailEnd type="none" w="med" len="med"/>
            </a:ln>
          </p:spPr>
        </p:cxnSp>
        <p:cxnSp>
          <p:nvCxnSpPr>
            <p:cNvPr id="1501" name="Google Shape;1501;p43"/>
            <p:cNvCxnSpPr/>
            <p:nvPr/>
          </p:nvCxnSpPr>
          <p:spPr>
            <a:xfrm>
              <a:off x="4391068" y="1382075"/>
              <a:ext cx="0" cy="2717700"/>
            </a:xfrm>
            <a:prstGeom prst="straightConnector1">
              <a:avLst/>
            </a:prstGeom>
            <a:noFill/>
            <a:ln w="9525" cap="flat" cmpd="sng">
              <a:solidFill>
                <a:schemeClr val="lt2"/>
              </a:solidFill>
              <a:prstDash val="dash"/>
              <a:round/>
              <a:headEnd type="none" w="med" len="med"/>
              <a:tailEnd type="none" w="med" len="med"/>
            </a:ln>
          </p:spPr>
        </p:cxnSp>
        <p:cxnSp>
          <p:nvCxnSpPr>
            <p:cNvPr id="1502" name="Google Shape;1502;p43"/>
            <p:cNvCxnSpPr/>
            <p:nvPr/>
          </p:nvCxnSpPr>
          <p:spPr>
            <a:xfrm>
              <a:off x="5426158" y="1382075"/>
              <a:ext cx="0" cy="2717700"/>
            </a:xfrm>
            <a:prstGeom prst="straightConnector1">
              <a:avLst/>
            </a:prstGeom>
            <a:noFill/>
            <a:ln w="9525" cap="flat" cmpd="sng">
              <a:solidFill>
                <a:schemeClr val="lt2"/>
              </a:solidFill>
              <a:prstDash val="dash"/>
              <a:round/>
              <a:headEnd type="none" w="med" len="med"/>
              <a:tailEnd type="none" w="med" len="med"/>
            </a:ln>
          </p:spPr>
        </p:cxnSp>
        <p:cxnSp>
          <p:nvCxnSpPr>
            <p:cNvPr id="1503" name="Google Shape;1503;p43"/>
            <p:cNvCxnSpPr/>
            <p:nvPr/>
          </p:nvCxnSpPr>
          <p:spPr>
            <a:xfrm>
              <a:off x="6461248" y="1382075"/>
              <a:ext cx="0" cy="2717700"/>
            </a:xfrm>
            <a:prstGeom prst="straightConnector1">
              <a:avLst/>
            </a:prstGeom>
            <a:noFill/>
            <a:ln w="9525" cap="flat" cmpd="sng">
              <a:solidFill>
                <a:schemeClr val="lt2"/>
              </a:solidFill>
              <a:prstDash val="dash"/>
              <a:round/>
              <a:headEnd type="none" w="med" len="med"/>
              <a:tailEnd type="none" w="med" len="med"/>
            </a:ln>
          </p:spPr>
        </p:cxnSp>
      </p:grpSp>
      <p:sp>
        <p:nvSpPr>
          <p:cNvPr id="1504" name="Google Shape;1504;p43"/>
          <p:cNvSpPr/>
          <p:nvPr/>
        </p:nvSpPr>
        <p:spPr>
          <a:xfrm>
            <a:off x="1239025" y="2148625"/>
            <a:ext cx="5163525" cy="1637700"/>
          </a:xfrm>
          <a:custGeom>
            <a:avLst/>
            <a:gdLst/>
            <a:ahLst/>
            <a:cxnLst/>
            <a:rect l="l" t="t" r="r" b="b"/>
            <a:pathLst>
              <a:path w="206541" h="65508" extrusionOk="0">
                <a:moveTo>
                  <a:pt x="0" y="65508"/>
                </a:moveTo>
                <a:lnTo>
                  <a:pt x="41468" y="43272"/>
                </a:lnTo>
                <a:lnTo>
                  <a:pt x="82937" y="65508"/>
                </a:lnTo>
                <a:lnTo>
                  <a:pt x="124406" y="21636"/>
                </a:lnTo>
                <a:lnTo>
                  <a:pt x="165874" y="43873"/>
                </a:lnTo>
                <a:lnTo>
                  <a:pt x="206541" y="0"/>
                </a:lnTo>
              </a:path>
            </a:pathLst>
          </a:custGeom>
          <a:noFill/>
          <a:ln w="19050" cap="flat" cmpd="sng">
            <a:solidFill>
              <a:schemeClr val="accent1"/>
            </a:solidFill>
            <a:prstDash val="solid"/>
            <a:round/>
            <a:headEnd type="none" w="med" len="med"/>
            <a:tailEnd type="none" w="med" len="med"/>
          </a:ln>
        </p:spPr>
      </p:sp>
      <p:sp>
        <p:nvSpPr>
          <p:cNvPr id="1505" name="Google Shape;1505;p43"/>
          <p:cNvSpPr/>
          <p:nvPr/>
        </p:nvSpPr>
        <p:spPr>
          <a:xfrm>
            <a:off x="1239025" y="1607725"/>
            <a:ext cx="5173550" cy="1632700"/>
          </a:xfrm>
          <a:custGeom>
            <a:avLst/>
            <a:gdLst/>
            <a:ahLst/>
            <a:cxnLst/>
            <a:rect l="l" t="t" r="r" b="b"/>
            <a:pathLst>
              <a:path w="206942" h="65308" extrusionOk="0">
                <a:moveTo>
                  <a:pt x="0" y="43472"/>
                </a:moveTo>
                <a:lnTo>
                  <a:pt x="41669" y="21636"/>
                </a:lnTo>
                <a:lnTo>
                  <a:pt x="82737" y="65308"/>
                </a:lnTo>
                <a:lnTo>
                  <a:pt x="124205" y="0"/>
                </a:lnTo>
                <a:lnTo>
                  <a:pt x="165874" y="21836"/>
                </a:lnTo>
                <a:lnTo>
                  <a:pt x="206942" y="201"/>
                </a:lnTo>
              </a:path>
            </a:pathLst>
          </a:custGeom>
          <a:noFill/>
          <a:ln w="19050" cap="flat" cmpd="sng">
            <a:solidFill>
              <a:schemeClr val="accent3"/>
            </a:solidFill>
            <a:prstDash val="solid"/>
            <a:round/>
            <a:headEnd type="none" w="med" len="med"/>
            <a:tailEnd type="none" w="med" len="med"/>
          </a:ln>
        </p:spPr>
      </p:sp>
      <p:sp>
        <p:nvSpPr>
          <p:cNvPr id="1506" name="Google Shape;1506;p43"/>
          <p:cNvSpPr/>
          <p:nvPr/>
        </p:nvSpPr>
        <p:spPr>
          <a:xfrm>
            <a:off x="1244025" y="1607725"/>
            <a:ext cx="5158525" cy="2188625"/>
          </a:xfrm>
          <a:custGeom>
            <a:avLst/>
            <a:gdLst/>
            <a:ahLst/>
            <a:cxnLst/>
            <a:rect l="l" t="t" r="r" b="b"/>
            <a:pathLst>
              <a:path w="206341" h="87545" extrusionOk="0">
                <a:moveTo>
                  <a:pt x="0" y="0"/>
                </a:moveTo>
                <a:lnTo>
                  <a:pt x="41469" y="43673"/>
                </a:lnTo>
                <a:lnTo>
                  <a:pt x="82737" y="21636"/>
                </a:lnTo>
                <a:lnTo>
                  <a:pt x="124206" y="87545"/>
                </a:lnTo>
                <a:lnTo>
                  <a:pt x="165674" y="43472"/>
                </a:lnTo>
                <a:lnTo>
                  <a:pt x="206341" y="87345"/>
                </a:lnTo>
              </a:path>
            </a:pathLst>
          </a:custGeom>
          <a:noFill/>
          <a:ln w="19050" cap="flat" cmpd="sng">
            <a:solidFill>
              <a:schemeClr val="accent2"/>
            </a:solidFill>
            <a:prstDash val="solid"/>
            <a:round/>
            <a:headEnd type="none" w="med" len="med"/>
            <a:tailEnd type="none" w="med" len="med"/>
          </a:ln>
        </p:spPr>
      </p:sp>
      <p:grpSp>
        <p:nvGrpSpPr>
          <p:cNvPr id="1507" name="Google Shape;1507;p43"/>
          <p:cNvGrpSpPr/>
          <p:nvPr/>
        </p:nvGrpSpPr>
        <p:grpSpPr>
          <a:xfrm>
            <a:off x="634079" y="1507063"/>
            <a:ext cx="5786383" cy="3097762"/>
            <a:chOff x="1715654" y="1281613"/>
            <a:chExt cx="5786383" cy="3097762"/>
          </a:xfrm>
        </p:grpSpPr>
        <p:sp>
          <p:nvSpPr>
            <p:cNvPr id="1508" name="Google Shape;1508;p43"/>
            <p:cNvSpPr txBox="1"/>
            <p:nvPr/>
          </p:nvSpPr>
          <p:spPr>
            <a:xfrm>
              <a:off x="1715654" y="3455713"/>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10M</a:t>
              </a:r>
              <a:endParaRPr sz="1100">
                <a:solidFill>
                  <a:srgbClr val="434343"/>
                </a:solidFill>
                <a:latin typeface="Roboto"/>
                <a:ea typeface="Roboto"/>
                <a:cs typeface="Roboto"/>
                <a:sym typeface="Roboto"/>
              </a:endParaRPr>
            </a:p>
          </p:txBody>
        </p:sp>
        <p:sp>
          <p:nvSpPr>
            <p:cNvPr id="1509" name="Google Shape;1509;p43"/>
            <p:cNvSpPr txBox="1"/>
            <p:nvPr/>
          </p:nvSpPr>
          <p:spPr>
            <a:xfrm>
              <a:off x="1715654" y="2912188"/>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20M</a:t>
              </a:r>
              <a:endParaRPr sz="1100">
                <a:solidFill>
                  <a:srgbClr val="434343"/>
                </a:solidFill>
                <a:latin typeface="Roboto"/>
                <a:ea typeface="Roboto"/>
                <a:cs typeface="Roboto"/>
                <a:sym typeface="Roboto"/>
              </a:endParaRPr>
            </a:p>
          </p:txBody>
        </p:sp>
        <p:grpSp>
          <p:nvGrpSpPr>
            <p:cNvPr id="1510" name="Google Shape;1510;p43"/>
            <p:cNvGrpSpPr/>
            <p:nvPr/>
          </p:nvGrpSpPr>
          <p:grpSpPr>
            <a:xfrm>
              <a:off x="2316238" y="1377700"/>
              <a:ext cx="5185800" cy="2725925"/>
              <a:chOff x="1786525" y="1492450"/>
              <a:chExt cx="5185800" cy="2725925"/>
            </a:xfrm>
          </p:grpSpPr>
          <p:cxnSp>
            <p:nvCxnSpPr>
              <p:cNvPr id="1511" name="Google Shape;1511;p43"/>
              <p:cNvCxnSpPr/>
              <p:nvPr/>
            </p:nvCxnSpPr>
            <p:spPr>
              <a:xfrm>
                <a:off x="1786525" y="4218375"/>
                <a:ext cx="5185800" cy="0"/>
              </a:xfrm>
              <a:prstGeom prst="straightConnector1">
                <a:avLst/>
              </a:prstGeom>
              <a:noFill/>
              <a:ln w="9525" cap="flat" cmpd="sng">
                <a:solidFill>
                  <a:schemeClr val="dk1"/>
                </a:solidFill>
                <a:prstDash val="solid"/>
                <a:round/>
                <a:headEnd type="none" w="med" len="med"/>
                <a:tailEnd type="none" w="med" len="med"/>
              </a:ln>
            </p:spPr>
          </p:cxnSp>
          <p:cxnSp>
            <p:nvCxnSpPr>
              <p:cNvPr id="1512" name="Google Shape;1512;p43"/>
              <p:cNvCxnSpPr/>
              <p:nvPr/>
            </p:nvCxnSpPr>
            <p:spPr>
              <a:xfrm>
                <a:off x="1791175" y="1492450"/>
                <a:ext cx="0" cy="2721900"/>
              </a:xfrm>
              <a:prstGeom prst="straightConnector1">
                <a:avLst/>
              </a:prstGeom>
              <a:noFill/>
              <a:ln w="9525" cap="flat" cmpd="sng">
                <a:solidFill>
                  <a:schemeClr val="dk1"/>
                </a:solidFill>
                <a:prstDash val="solid"/>
                <a:round/>
                <a:headEnd type="none" w="med" len="med"/>
                <a:tailEnd type="none" w="med" len="med"/>
              </a:ln>
            </p:spPr>
          </p:cxnSp>
        </p:grpSp>
        <p:sp>
          <p:nvSpPr>
            <p:cNvPr id="1513" name="Google Shape;1513;p43"/>
            <p:cNvSpPr txBox="1"/>
            <p:nvPr/>
          </p:nvSpPr>
          <p:spPr>
            <a:xfrm>
              <a:off x="1715654" y="2368663"/>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30M</a:t>
              </a:r>
              <a:endParaRPr sz="1100">
                <a:solidFill>
                  <a:srgbClr val="434343"/>
                </a:solidFill>
                <a:latin typeface="Roboto"/>
                <a:ea typeface="Roboto"/>
                <a:cs typeface="Roboto"/>
                <a:sym typeface="Roboto"/>
              </a:endParaRPr>
            </a:p>
          </p:txBody>
        </p:sp>
        <p:sp>
          <p:nvSpPr>
            <p:cNvPr id="1514" name="Google Shape;1514;p43"/>
            <p:cNvSpPr txBox="1"/>
            <p:nvPr/>
          </p:nvSpPr>
          <p:spPr>
            <a:xfrm>
              <a:off x="1715654" y="1825138"/>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40M</a:t>
              </a:r>
              <a:endParaRPr sz="1100">
                <a:solidFill>
                  <a:srgbClr val="434343"/>
                </a:solidFill>
                <a:latin typeface="Roboto"/>
                <a:ea typeface="Roboto"/>
                <a:cs typeface="Roboto"/>
                <a:sym typeface="Roboto"/>
              </a:endParaRPr>
            </a:p>
          </p:txBody>
        </p:sp>
        <p:sp>
          <p:nvSpPr>
            <p:cNvPr id="1515" name="Google Shape;1515;p43"/>
            <p:cNvSpPr txBox="1"/>
            <p:nvPr/>
          </p:nvSpPr>
          <p:spPr>
            <a:xfrm>
              <a:off x="1715654" y="1281613"/>
              <a:ext cx="524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50M</a:t>
              </a:r>
              <a:endParaRPr sz="1100">
                <a:solidFill>
                  <a:srgbClr val="434343"/>
                </a:solidFill>
                <a:latin typeface="Roboto"/>
                <a:ea typeface="Roboto"/>
                <a:cs typeface="Roboto"/>
                <a:sym typeface="Roboto"/>
              </a:endParaRPr>
            </a:p>
          </p:txBody>
        </p:sp>
        <p:sp>
          <p:nvSpPr>
            <p:cNvPr id="1516" name="Google Shape;1516;p43"/>
            <p:cNvSpPr txBox="1"/>
            <p:nvPr/>
          </p:nvSpPr>
          <p:spPr>
            <a:xfrm>
              <a:off x="3002887" y="4178375"/>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Q1</a:t>
              </a:r>
              <a:endParaRPr sz="1100">
                <a:solidFill>
                  <a:srgbClr val="434343"/>
                </a:solidFill>
                <a:latin typeface="Roboto"/>
                <a:ea typeface="Roboto"/>
                <a:cs typeface="Roboto"/>
                <a:sym typeface="Roboto"/>
              </a:endParaRPr>
            </a:p>
          </p:txBody>
        </p:sp>
        <p:sp>
          <p:nvSpPr>
            <p:cNvPr id="1517" name="Google Shape;1517;p43"/>
            <p:cNvSpPr txBox="1"/>
            <p:nvPr/>
          </p:nvSpPr>
          <p:spPr>
            <a:xfrm>
              <a:off x="4037962" y="4178375"/>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Q2</a:t>
              </a:r>
              <a:endParaRPr sz="1100">
                <a:solidFill>
                  <a:srgbClr val="434343"/>
                </a:solidFill>
                <a:latin typeface="Roboto"/>
                <a:ea typeface="Roboto"/>
                <a:cs typeface="Roboto"/>
                <a:sym typeface="Roboto"/>
              </a:endParaRPr>
            </a:p>
          </p:txBody>
        </p:sp>
        <p:sp>
          <p:nvSpPr>
            <p:cNvPr id="1518" name="Google Shape;1518;p43"/>
            <p:cNvSpPr txBox="1"/>
            <p:nvPr/>
          </p:nvSpPr>
          <p:spPr>
            <a:xfrm>
              <a:off x="5073037" y="4178375"/>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Q3</a:t>
              </a:r>
              <a:endParaRPr sz="1100">
                <a:solidFill>
                  <a:srgbClr val="434343"/>
                </a:solidFill>
                <a:latin typeface="Roboto"/>
                <a:ea typeface="Roboto"/>
                <a:cs typeface="Roboto"/>
                <a:sym typeface="Roboto"/>
              </a:endParaRPr>
            </a:p>
          </p:txBody>
        </p:sp>
        <p:sp>
          <p:nvSpPr>
            <p:cNvPr id="1519" name="Google Shape;1519;p43"/>
            <p:cNvSpPr txBox="1"/>
            <p:nvPr/>
          </p:nvSpPr>
          <p:spPr>
            <a:xfrm>
              <a:off x="6108112" y="4178375"/>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Q4</a:t>
              </a:r>
              <a:endParaRPr sz="1100">
                <a:solidFill>
                  <a:srgbClr val="434343"/>
                </a:solidFill>
                <a:latin typeface="Roboto"/>
                <a:ea typeface="Roboto"/>
                <a:cs typeface="Roboto"/>
                <a:sym typeface="Roboto"/>
              </a:endParaRPr>
            </a:p>
          </p:txBody>
        </p:sp>
      </p:grpSp>
      <p:grpSp>
        <p:nvGrpSpPr>
          <p:cNvPr id="1520" name="Google Shape;1520;p43"/>
          <p:cNvGrpSpPr/>
          <p:nvPr/>
        </p:nvGrpSpPr>
        <p:grpSpPr>
          <a:xfrm>
            <a:off x="6661025" y="1558525"/>
            <a:ext cx="1772700" cy="802375"/>
            <a:chOff x="710275" y="1333075"/>
            <a:chExt cx="1772700" cy="802375"/>
          </a:xfrm>
        </p:grpSpPr>
        <p:sp>
          <p:nvSpPr>
            <p:cNvPr id="1521" name="Google Shape;1521;p43"/>
            <p:cNvSpPr txBox="1"/>
            <p:nvPr/>
          </p:nvSpPr>
          <p:spPr>
            <a:xfrm>
              <a:off x="710275" y="1333075"/>
              <a:ext cx="17727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1"/>
                  </a:solidFill>
                  <a:latin typeface="Fira Sans Extra Condensed Medium"/>
                  <a:ea typeface="Fira Sans Extra Condensed Medium"/>
                  <a:cs typeface="Fira Sans Extra Condensed Medium"/>
                  <a:sym typeface="Fira Sans Extra Condensed Medium"/>
                </a:rPr>
                <a:t>Product 1</a:t>
              </a:r>
              <a:endParaRPr sz="1700">
                <a:solidFill>
                  <a:schemeClr val="accent1"/>
                </a:solidFill>
                <a:latin typeface="Fira Sans Extra Condensed Medium"/>
                <a:ea typeface="Fira Sans Extra Condensed Medium"/>
                <a:cs typeface="Fira Sans Extra Condensed Medium"/>
                <a:sym typeface="Fira Sans Extra Condensed Medium"/>
              </a:endParaRPr>
            </a:p>
          </p:txBody>
        </p:sp>
        <p:sp>
          <p:nvSpPr>
            <p:cNvPr id="1522" name="Google Shape;1522;p43"/>
            <p:cNvSpPr txBox="1"/>
            <p:nvPr/>
          </p:nvSpPr>
          <p:spPr>
            <a:xfrm>
              <a:off x="710275" y="1587050"/>
              <a:ext cx="17727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Venus is the second planet from the Sun</a:t>
              </a:r>
              <a:endParaRPr sz="1200">
                <a:solidFill>
                  <a:srgbClr val="434343"/>
                </a:solidFill>
                <a:latin typeface="Roboto"/>
                <a:ea typeface="Roboto"/>
                <a:cs typeface="Roboto"/>
                <a:sym typeface="Roboto"/>
              </a:endParaRPr>
            </a:p>
          </p:txBody>
        </p:sp>
      </p:grpSp>
      <p:grpSp>
        <p:nvGrpSpPr>
          <p:cNvPr id="1523" name="Google Shape;1523;p43"/>
          <p:cNvGrpSpPr/>
          <p:nvPr/>
        </p:nvGrpSpPr>
        <p:grpSpPr>
          <a:xfrm>
            <a:off x="6661025" y="3656825"/>
            <a:ext cx="1772700" cy="802375"/>
            <a:chOff x="710275" y="3431375"/>
            <a:chExt cx="1772700" cy="802375"/>
          </a:xfrm>
        </p:grpSpPr>
        <p:sp>
          <p:nvSpPr>
            <p:cNvPr id="1524" name="Google Shape;1524;p43"/>
            <p:cNvSpPr txBox="1"/>
            <p:nvPr/>
          </p:nvSpPr>
          <p:spPr>
            <a:xfrm>
              <a:off x="710275" y="3431375"/>
              <a:ext cx="17727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3"/>
                  </a:solidFill>
                  <a:latin typeface="Fira Sans Extra Condensed Medium"/>
                  <a:ea typeface="Fira Sans Extra Condensed Medium"/>
                  <a:cs typeface="Fira Sans Extra Condensed Medium"/>
                  <a:sym typeface="Fira Sans Extra Condensed Medium"/>
                </a:rPr>
                <a:t>Product 3</a:t>
              </a:r>
              <a:endParaRPr sz="1700">
                <a:solidFill>
                  <a:schemeClr val="accent3"/>
                </a:solidFill>
                <a:latin typeface="Fira Sans Extra Condensed Medium"/>
                <a:ea typeface="Fira Sans Extra Condensed Medium"/>
                <a:cs typeface="Fira Sans Extra Condensed Medium"/>
                <a:sym typeface="Fira Sans Extra Condensed Medium"/>
              </a:endParaRPr>
            </a:p>
          </p:txBody>
        </p:sp>
        <p:sp>
          <p:nvSpPr>
            <p:cNvPr id="1525" name="Google Shape;1525;p43"/>
            <p:cNvSpPr txBox="1"/>
            <p:nvPr/>
          </p:nvSpPr>
          <p:spPr>
            <a:xfrm>
              <a:off x="710275" y="3685350"/>
              <a:ext cx="17727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Mars is a cold planet full of iron oxide dust</a:t>
              </a:r>
              <a:endParaRPr sz="1200">
                <a:solidFill>
                  <a:srgbClr val="434343"/>
                </a:solidFill>
                <a:latin typeface="Roboto"/>
                <a:ea typeface="Roboto"/>
                <a:cs typeface="Roboto"/>
                <a:sym typeface="Roboto"/>
              </a:endParaRPr>
            </a:p>
          </p:txBody>
        </p:sp>
      </p:grpSp>
      <p:grpSp>
        <p:nvGrpSpPr>
          <p:cNvPr id="1526" name="Google Shape;1526;p43"/>
          <p:cNvGrpSpPr/>
          <p:nvPr/>
        </p:nvGrpSpPr>
        <p:grpSpPr>
          <a:xfrm>
            <a:off x="6661025" y="2607675"/>
            <a:ext cx="1772700" cy="802375"/>
            <a:chOff x="710275" y="2382225"/>
            <a:chExt cx="1772700" cy="802375"/>
          </a:xfrm>
        </p:grpSpPr>
        <p:sp>
          <p:nvSpPr>
            <p:cNvPr id="1527" name="Google Shape;1527;p43"/>
            <p:cNvSpPr txBox="1"/>
            <p:nvPr/>
          </p:nvSpPr>
          <p:spPr>
            <a:xfrm>
              <a:off x="710275" y="2382225"/>
              <a:ext cx="1772700" cy="262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700">
                  <a:solidFill>
                    <a:schemeClr val="accent2"/>
                  </a:solidFill>
                  <a:latin typeface="Fira Sans Extra Condensed Medium"/>
                  <a:ea typeface="Fira Sans Extra Condensed Medium"/>
                  <a:cs typeface="Fira Sans Extra Condensed Medium"/>
                  <a:sym typeface="Fira Sans Extra Condensed Medium"/>
                </a:rPr>
                <a:t>Product 2</a:t>
              </a:r>
              <a:endParaRPr sz="1700">
                <a:solidFill>
                  <a:schemeClr val="accent2"/>
                </a:solidFill>
                <a:latin typeface="Fira Sans Extra Condensed Medium"/>
                <a:ea typeface="Fira Sans Extra Condensed Medium"/>
                <a:cs typeface="Fira Sans Extra Condensed Medium"/>
                <a:sym typeface="Fira Sans Extra Condensed Medium"/>
              </a:endParaRPr>
            </a:p>
          </p:txBody>
        </p:sp>
        <p:sp>
          <p:nvSpPr>
            <p:cNvPr id="1528" name="Google Shape;1528;p43"/>
            <p:cNvSpPr txBox="1"/>
            <p:nvPr/>
          </p:nvSpPr>
          <p:spPr>
            <a:xfrm>
              <a:off x="710275" y="2636200"/>
              <a:ext cx="1772700" cy="54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rgbClr val="434343"/>
                  </a:solidFill>
                  <a:latin typeface="Roboto"/>
                  <a:ea typeface="Roboto"/>
                  <a:cs typeface="Roboto"/>
                  <a:sym typeface="Roboto"/>
                </a:rPr>
                <a:t>Saturn is composed of hydrogen and helium</a:t>
              </a:r>
              <a:endParaRPr sz="1200">
                <a:solidFill>
                  <a:srgbClr val="434343"/>
                </a:solidFill>
                <a:latin typeface="Roboto"/>
                <a:ea typeface="Roboto"/>
                <a:cs typeface="Roboto"/>
                <a:sym typeface="Roboto"/>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532"/>
        <p:cNvGrpSpPr/>
        <p:nvPr/>
      </p:nvGrpSpPr>
      <p:grpSpPr>
        <a:xfrm>
          <a:off x="0" y="0"/>
          <a:ext cx="0" cy="0"/>
          <a:chOff x="0" y="0"/>
          <a:chExt cx="0" cy="0"/>
        </a:xfrm>
      </p:grpSpPr>
      <p:sp>
        <p:nvSpPr>
          <p:cNvPr id="1533" name="Google Shape;1533;p44"/>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1534" name="Google Shape;1534;p44"/>
          <p:cNvGrpSpPr/>
          <p:nvPr/>
        </p:nvGrpSpPr>
        <p:grpSpPr>
          <a:xfrm>
            <a:off x="1521925" y="1366500"/>
            <a:ext cx="6100200" cy="2396100"/>
            <a:chOff x="1521925" y="1403850"/>
            <a:chExt cx="6100200" cy="2396100"/>
          </a:xfrm>
        </p:grpSpPr>
        <p:cxnSp>
          <p:nvCxnSpPr>
            <p:cNvPr id="1535" name="Google Shape;1535;p44"/>
            <p:cNvCxnSpPr/>
            <p:nvPr/>
          </p:nvCxnSpPr>
          <p:spPr>
            <a:xfrm>
              <a:off x="4572025" y="1403850"/>
              <a:ext cx="0" cy="2396100"/>
            </a:xfrm>
            <a:prstGeom prst="straightConnector1">
              <a:avLst/>
            </a:prstGeom>
            <a:noFill/>
            <a:ln w="9525" cap="flat" cmpd="sng">
              <a:solidFill>
                <a:schemeClr val="dk2"/>
              </a:solidFill>
              <a:prstDash val="solid"/>
              <a:round/>
              <a:headEnd type="none" w="med" len="med"/>
              <a:tailEnd type="none" w="med" len="med"/>
            </a:ln>
          </p:spPr>
        </p:cxnSp>
        <p:cxnSp>
          <p:nvCxnSpPr>
            <p:cNvPr id="1536" name="Google Shape;1536;p44"/>
            <p:cNvCxnSpPr/>
            <p:nvPr/>
          </p:nvCxnSpPr>
          <p:spPr>
            <a:xfrm rot="10800000">
              <a:off x="1521925" y="2601900"/>
              <a:ext cx="6100200" cy="0"/>
            </a:xfrm>
            <a:prstGeom prst="straightConnector1">
              <a:avLst/>
            </a:prstGeom>
            <a:noFill/>
            <a:ln w="9525" cap="flat" cmpd="sng">
              <a:solidFill>
                <a:schemeClr val="dk2"/>
              </a:solidFill>
              <a:prstDash val="solid"/>
              <a:round/>
              <a:headEnd type="none" w="med" len="med"/>
              <a:tailEnd type="none" w="med" len="med"/>
            </a:ln>
          </p:spPr>
        </p:cxnSp>
      </p:grpSp>
      <p:grpSp>
        <p:nvGrpSpPr>
          <p:cNvPr id="1537" name="Google Shape;1537;p44"/>
          <p:cNvGrpSpPr/>
          <p:nvPr/>
        </p:nvGrpSpPr>
        <p:grpSpPr>
          <a:xfrm>
            <a:off x="2017088" y="1422638"/>
            <a:ext cx="5321325" cy="2283825"/>
            <a:chOff x="2017088" y="1364700"/>
            <a:chExt cx="5321325" cy="2283825"/>
          </a:xfrm>
        </p:grpSpPr>
        <p:sp>
          <p:nvSpPr>
            <p:cNvPr id="1538" name="Google Shape;1538;p44"/>
            <p:cNvSpPr/>
            <p:nvPr/>
          </p:nvSpPr>
          <p:spPr>
            <a:xfrm>
              <a:off x="2925267" y="1534975"/>
              <a:ext cx="457200" cy="457200"/>
            </a:xfrm>
            <a:prstGeom prst="ellipse">
              <a:avLst/>
            </a:prstGeom>
            <a:solidFill>
              <a:schemeClr val="accent2"/>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a:ea typeface="Fira Sans Extra Condensed"/>
                  <a:cs typeface="Fira Sans Extra Condensed"/>
                  <a:sym typeface="Fira Sans Extra Condensed"/>
                </a:rPr>
                <a:t>50</a:t>
              </a:r>
              <a:endParaRPr sz="1700">
                <a:solidFill>
                  <a:srgbClr val="FFFFFF"/>
                </a:solidFill>
                <a:latin typeface="Fira Sans Extra Condensed"/>
                <a:ea typeface="Fira Sans Extra Condensed"/>
                <a:cs typeface="Fira Sans Extra Condensed"/>
                <a:sym typeface="Fira Sans Extra Condensed"/>
              </a:endParaRPr>
            </a:p>
          </p:txBody>
        </p:sp>
        <p:sp>
          <p:nvSpPr>
            <p:cNvPr id="1539" name="Google Shape;1539;p44"/>
            <p:cNvSpPr/>
            <p:nvPr/>
          </p:nvSpPr>
          <p:spPr>
            <a:xfrm>
              <a:off x="2017088" y="2281800"/>
              <a:ext cx="640200" cy="640200"/>
            </a:xfrm>
            <a:prstGeom prst="ellipse">
              <a:avLst/>
            </a:prstGeom>
            <a:solidFill>
              <a:schemeClr val="accent1"/>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a:ea typeface="Fira Sans Extra Condensed"/>
                  <a:cs typeface="Fira Sans Extra Condensed"/>
                  <a:sym typeface="Fira Sans Extra Condensed"/>
                </a:rPr>
                <a:t>70</a:t>
              </a:r>
              <a:endParaRPr sz="1700">
                <a:solidFill>
                  <a:srgbClr val="FFFFFF"/>
                </a:solidFill>
                <a:latin typeface="Fira Sans Extra Condensed"/>
                <a:ea typeface="Fira Sans Extra Condensed"/>
                <a:cs typeface="Fira Sans Extra Condensed"/>
                <a:sym typeface="Fira Sans Extra Condensed"/>
              </a:endParaRPr>
            </a:p>
          </p:txBody>
        </p:sp>
        <p:sp>
          <p:nvSpPr>
            <p:cNvPr id="1540" name="Google Shape;1540;p44"/>
            <p:cNvSpPr/>
            <p:nvPr/>
          </p:nvSpPr>
          <p:spPr>
            <a:xfrm>
              <a:off x="4865703" y="2302675"/>
              <a:ext cx="822900" cy="822900"/>
            </a:xfrm>
            <a:prstGeom prst="ellipse">
              <a:avLst/>
            </a:prstGeom>
            <a:solidFill>
              <a:schemeClr val="accent4"/>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a:ea typeface="Fira Sans Extra Condensed"/>
                  <a:cs typeface="Fira Sans Extra Condensed"/>
                  <a:sym typeface="Fira Sans Extra Condensed"/>
                </a:rPr>
                <a:t>90</a:t>
              </a:r>
              <a:endParaRPr sz="1700">
                <a:solidFill>
                  <a:srgbClr val="FFFFFF"/>
                </a:solidFill>
                <a:latin typeface="Fira Sans Extra Condensed"/>
                <a:ea typeface="Fira Sans Extra Condensed"/>
                <a:cs typeface="Fira Sans Extra Condensed"/>
                <a:sym typeface="Fira Sans Extra Condensed"/>
              </a:endParaRPr>
            </a:p>
          </p:txBody>
        </p:sp>
        <p:sp>
          <p:nvSpPr>
            <p:cNvPr id="1541" name="Google Shape;1541;p44"/>
            <p:cNvSpPr/>
            <p:nvPr/>
          </p:nvSpPr>
          <p:spPr>
            <a:xfrm>
              <a:off x="3769648" y="1861950"/>
              <a:ext cx="548700" cy="548700"/>
            </a:xfrm>
            <a:prstGeom prst="ellipse">
              <a:avLst/>
            </a:prstGeom>
            <a:solidFill>
              <a:schemeClr val="accent3"/>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a:ea typeface="Fira Sans Extra Condensed"/>
                  <a:cs typeface="Fira Sans Extra Condensed"/>
                  <a:sym typeface="Fira Sans Extra Condensed"/>
                </a:rPr>
                <a:t>60</a:t>
              </a:r>
              <a:endParaRPr sz="1700">
                <a:solidFill>
                  <a:srgbClr val="FFFFFF"/>
                </a:solidFill>
                <a:latin typeface="Fira Sans Extra Condensed"/>
                <a:ea typeface="Fira Sans Extra Condensed"/>
                <a:cs typeface="Fira Sans Extra Condensed"/>
                <a:sym typeface="Fira Sans Extra Condensed"/>
              </a:endParaRPr>
            </a:p>
          </p:txBody>
        </p:sp>
        <p:sp>
          <p:nvSpPr>
            <p:cNvPr id="1542" name="Google Shape;1542;p44"/>
            <p:cNvSpPr/>
            <p:nvPr/>
          </p:nvSpPr>
          <p:spPr>
            <a:xfrm>
              <a:off x="6026208" y="3282825"/>
              <a:ext cx="365700" cy="365700"/>
            </a:xfrm>
            <a:prstGeom prst="ellipse">
              <a:avLst/>
            </a:prstGeom>
            <a:solidFill>
              <a:schemeClr val="accent5"/>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a:ea typeface="Fira Sans Extra Condensed"/>
                  <a:cs typeface="Fira Sans Extra Condensed"/>
                  <a:sym typeface="Fira Sans Extra Condensed"/>
                </a:rPr>
                <a:t>40</a:t>
              </a:r>
              <a:endParaRPr sz="1700">
                <a:solidFill>
                  <a:srgbClr val="FFFFFF"/>
                </a:solidFill>
                <a:latin typeface="Fira Sans Extra Condensed"/>
                <a:ea typeface="Fira Sans Extra Condensed"/>
                <a:cs typeface="Fira Sans Extra Condensed"/>
                <a:sym typeface="Fira Sans Extra Condensed"/>
              </a:endParaRPr>
            </a:p>
          </p:txBody>
        </p:sp>
        <p:sp>
          <p:nvSpPr>
            <p:cNvPr id="1543" name="Google Shape;1543;p44"/>
            <p:cNvSpPr/>
            <p:nvPr/>
          </p:nvSpPr>
          <p:spPr>
            <a:xfrm>
              <a:off x="6424013" y="1364700"/>
              <a:ext cx="914400" cy="914400"/>
            </a:xfrm>
            <a:prstGeom prst="ellipse">
              <a:avLst/>
            </a:prstGeom>
            <a:solidFill>
              <a:schemeClr val="accent6"/>
            </a:solidFill>
            <a:ln>
              <a:noFill/>
            </a:ln>
          </p:spPr>
          <p:txBody>
            <a:bodyPr spcFirstLastPara="1" wrap="square" lIns="0" tIns="91425" rIns="0" bIns="91425" anchor="ctr" anchorCtr="0">
              <a:noAutofit/>
            </a:bodyPr>
            <a:lstStyle/>
            <a:p>
              <a:pPr marL="0" lvl="0" indent="0" algn="ctr" rtl="0">
                <a:spcBef>
                  <a:spcPts val="0"/>
                </a:spcBef>
                <a:spcAft>
                  <a:spcPts val="0"/>
                </a:spcAft>
                <a:buClr>
                  <a:schemeClr val="dk1"/>
                </a:buClr>
                <a:buSzPts val="1100"/>
                <a:buFont typeface="Arial"/>
                <a:buNone/>
              </a:pPr>
              <a:r>
                <a:rPr lang="en" sz="1700">
                  <a:solidFill>
                    <a:srgbClr val="FFFFFF"/>
                  </a:solidFill>
                  <a:latin typeface="Fira Sans Extra Condensed"/>
                  <a:ea typeface="Fira Sans Extra Condensed"/>
                  <a:cs typeface="Fira Sans Extra Condensed"/>
                  <a:sym typeface="Fira Sans Extra Condensed"/>
                </a:rPr>
                <a:t>100</a:t>
              </a:r>
              <a:endParaRPr sz="1700">
                <a:solidFill>
                  <a:srgbClr val="FFFFFF"/>
                </a:solidFill>
                <a:latin typeface="Fira Sans Extra Condensed"/>
                <a:ea typeface="Fira Sans Extra Condensed"/>
                <a:cs typeface="Fira Sans Extra Condensed"/>
                <a:sym typeface="Fira Sans Extra Condensed"/>
              </a:endParaRPr>
            </a:p>
          </p:txBody>
        </p:sp>
      </p:grpSp>
      <p:grpSp>
        <p:nvGrpSpPr>
          <p:cNvPr id="1544" name="Google Shape;1544;p44"/>
          <p:cNvGrpSpPr/>
          <p:nvPr/>
        </p:nvGrpSpPr>
        <p:grpSpPr>
          <a:xfrm>
            <a:off x="2925284" y="4054030"/>
            <a:ext cx="3526501" cy="538983"/>
            <a:chOff x="2048375" y="4071725"/>
            <a:chExt cx="3148099" cy="481149"/>
          </a:xfrm>
        </p:grpSpPr>
        <p:sp>
          <p:nvSpPr>
            <p:cNvPr id="1545" name="Google Shape;1545;p44"/>
            <p:cNvSpPr txBox="1"/>
            <p:nvPr/>
          </p:nvSpPr>
          <p:spPr>
            <a:xfrm>
              <a:off x="2239825" y="4075958"/>
              <a:ext cx="713400" cy="1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Mercury</a:t>
              </a:r>
              <a:endParaRPr sz="1200">
                <a:solidFill>
                  <a:srgbClr val="434343"/>
                </a:solidFill>
                <a:latin typeface="Roboto"/>
                <a:ea typeface="Roboto"/>
                <a:cs typeface="Roboto"/>
                <a:sym typeface="Roboto"/>
              </a:endParaRPr>
            </a:p>
          </p:txBody>
        </p:sp>
        <p:sp>
          <p:nvSpPr>
            <p:cNvPr id="1546" name="Google Shape;1546;p44"/>
            <p:cNvSpPr/>
            <p:nvPr/>
          </p:nvSpPr>
          <p:spPr>
            <a:xfrm>
              <a:off x="2048375" y="4071725"/>
              <a:ext cx="191400" cy="191400"/>
            </a:xfrm>
            <a:prstGeom prst="ellipse">
              <a:avLst/>
            </a:prstGeom>
            <a:solidFill>
              <a:schemeClr val="accen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200">
                <a:solidFill>
                  <a:srgbClr val="FFFFFF"/>
                </a:solidFill>
                <a:latin typeface="Fira Sans Extra Condensed"/>
                <a:ea typeface="Fira Sans Extra Condensed"/>
                <a:cs typeface="Fira Sans Extra Condensed"/>
                <a:sym typeface="Fira Sans Extra Condensed"/>
              </a:endParaRPr>
            </a:p>
          </p:txBody>
        </p:sp>
        <p:sp>
          <p:nvSpPr>
            <p:cNvPr id="1547" name="Google Shape;1547;p44"/>
            <p:cNvSpPr txBox="1"/>
            <p:nvPr/>
          </p:nvSpPr>
          <p:spPr>
            <a:xfrm>
              <a:off x="3361450" y="4075958"/>
              <a:ext cx="713400" cy="1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Venus</a:t>
              </a:r>
              <a:endParaRPr sz="1200">
                <a:solidFill>
                  <a:srgbClr val="434343"/>
                </a:solidFill>
                <a:latin typeface="Roboto"/>
                <a:ea typeface="Roboto"/>
                <a:cs typeface="Roboto"/>
                <a:sym typeface="Roboto"/>
              </a:endParaRPr>
            </a:p>
          </p:txBody>
        </p:sp>
        <p:sp>
          <p:nvSpPr>
            <p:cNvPr id="1548" name="Google Shape;1548;p44"/>
            <p:cNvSpPr/>
            <p:nvPr/>
          </p:nvSpPr>
          <p:spPr>
            <a:xfrm>
              <a:off x="3170000" y="4071725"/>
              <a:ext cx="191400" cy="191400"/>
            </a:xfrm>
            <a:prstGeom prst="ellipse">
              <a:avLst/>
            </a:prstGeom>
            <a:solidFill>
              <a:schemeClr val="accent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200">
                <a:solidFill>
                  <a:srgbClr val="FFFFFF"/>
                </a:solidFill>
                <a:latin typeface="Fira Sans Extra Condensed"/>
                <a:ea typeface="Fira Sans Extra Condensed"/>
                <a:cs typeface="Fira Sans Extra Condensed"/>
                <a:sym typeface="Fira Sans Extra Condensed"/>
              </a:endParaRPr>
            </a:p>
          </p:txBody>
        </p:sp>
        <p:sp>
          <p:nvSpPr>
            <p:cNvPr id="1549" name="Google Shape;1549;p44"/>
            <p:cNvSpPr txBox="1"/>
            <p:nvPr/>
          </p:nvSpPr>
          <p:spPr>
            <a:xfrm>
              <a:off x="4483074" y="4075958"/>
              <a:ext cx="713400" cy="1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Earth</a:t>
              </a:r>
              <a:endParaRPr sz="1200">
                <a:solidFill>
                  <a:srgbClr val="434343"/>
                </a:solidFill>
                <a:latin typeface="Roboto"/>
                <a:ea typeface="Roboto"/>
                <a:cs typeface="Roboto"/>
                <a:sym typeface="Roboto"/>
              </a:endParaRPr>
            </a:p>
          </p:txBody>
        </p:sp>
        <p:sp>
          <p:nvSpPr>
            <p:cNvPr id="1550" name="Google Shape;1550;p44"/>
            <p:cNvSpPr/>
            <p:nvPr/>
          </p:nvSpPr>
          <p:spPr>
            <a:xfrm>
              <a:off x="4291624" y="4071725"/>
              <a:ext cx="191400" cy="191400"/>
            </a:xfrm>
            <a:prstGeom prst="ellipse">
              <a:avLst/>
            </a:prstGeom>
            <a:solidFill>
              <a:schemeClr val="accent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200">
                <a:solidFill>
                  <a:srgbClr val="FFFFFF"/>
                </a:solidFill>
                <a:latin typeface="Fira Sans Extra Condensed"/>
                <a:ea typeface="Fira Sans Extra Condensed"/>
                <a:cs typeface="Fira Sans Extra Condensed"/>
                <a:sym typeface="Fira Sans Extra Condensed"/>
              </a:endParaRPr>
            </a:p>
          </p:txBody>
        </p:sp>
        <p:sp>
          <p:nvSpPr>
            <p:cNvPr id="1551" name="Google Shape;1551;p44"/>
            <p:cNvSpPr txBox="1"/>
            <p:nvPr/>
          </p:nvSpPr>
          <p:spPr>
            <a:xfrm>
              <a:off x="2239825" y="4365707"/>
              <a:ext cx="713400" cy="1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Mars</a:t>
              </a:r>
              <a:endParaRPr sz="1200">
                <a:solidFill>
                  <a:srgbClr val="434343"/>
                </a:solidFill>
                <a:latin typeface="Roboto"/>
                <a:ea typeface="Roboto"/>
                <a:cs typeface="Roboto"/>
                <a:sym typeface="Roboto"/>
              </a:endParaRPr>
            </a:p>
          </p:txBody>
        </p:sp>
        <p:sp>
          <p:nvSpPr>
            <p:cNvPr id="1552" name="Google Shape;1552;p44"/>
            <p:cNvSpPr/>
            <p:nvPr/>
          </p:nvSpPr>
          <p:spPr>
            <a:xfrm>
              <a:off x="2048375" y="4361474"/>
              <a:ext cx="191400" cy="1914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200">
                <a:solidFill>
                  <a:srgbClr val="FFFFFF"/>
                </a:solidFill>
                <a:latin typeface="Fira Sans Extra Condensed"/>
                <a:ea typeface="Fira Sans Extra Condensed"/>
                <a:cs typeface="Fira Sans Extra Condensed"/>
                <a:sym typeface="Fira Sans Extra Condensed"/>
              </a:endParaRPr>
            </a:p>
          </p:txBody>
        </p:sp>
        <p:sp>
          <p:nvSpPr>
            <p:cNvPr id="1553" name="Google Shape;1553;p44"/>
            <p:cNvSpPr txBox="1"/>
            <p:nvPr/>
          </p:nvSpPr>
          <p:spPr>
            <a:xfrm>
              <a:off x="3361450" y="4365707"/>
              <a:ext cx="713400" cy="1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Jupiter</a:t>
              </a:r>
              <a:endParaRPr sz="1200">
                <a:solidFill>
                  <a:srgbClr val="434343"/>
                </a:solidFill>
                <a:latin typeface="Roboto"/>
                <a:ea typeface="Roboto"/>
                <a:cs typeface="Roboto"/>
                <a:sym typeface="Roboto"/>
              </a:endParaRPr>
            </a:p>
          </p:txBody>
        </p:sp>
        <p:sp>
          <p:nvSpPr>
            <p:cNvPr id="1554" name="Google Shape;1554;p44"/>
            <p:cNvSpPr/>
            <p:nvPr/>
          </p:nvSpPr>
          <p:spPr>
            <a:xfrm>
              <a:off x="3170000" y="4361474"/>
              <a:ext cx="191400" cy="191400"/>
            </a:xfrm>
            <a:prstGeom prst="ellipse">
              <a:avLst/>
            </a:prstGeom>
            <a:solidFill>
              <a:schemeClr val="accent5"/>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200">
                <a:solidFill>
                  <a:srgbClr val="FFFFFF"/>
                </a:solidFill>
                <a:latin typeface="Fira Sans Extra Condensed"/>
                <a:ea typeface="Fira Sans Extra Condensed"/>
                <a:cs typeface="Fira Sans Extra Condensed"/>
                <a:sym typeface="Fira Sans Extra Condensed"/>
              </a:endParaRPr>
            </a:p>
          </p:txBody>
        </p:sp>
        <p:sp>
          <p:nvSpPr>
            <p:cNvPr id="1555" name="Google Shape;1555;p44"/>
            <p:cNvSpPr txBox="1"/>
            <p:nvPr/>
          </p:nvSpPr>
          <p:spPr>
            <a:xfrm>
              <a:off x="4483074" y="4365707"/>
              <a:ext cx="713400" cy="18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434343"/>
                  </a:solidFill>
                  <a:latin typeface="Roboto"/>
                  <a:ea typeface="Roboto"/>
                  <a:cs typeface="Roboto"/>
                  <a:sym typeface="Roboto"/>
                </a:rPr>
                <a:t>Saturn</a:t>
              </a:r>
              <a:endParaRPr sz="1200">
                <a:solidFill>
                  <a:srgbClr val="434343"/>
                </a:solidFill>
                <a:latin typeface="Roboto"/>
                <a:ea typeface="Roboto"/>
                <a:cs typeface="Roboto"/>
                <a:sym typeface="Roboto"/>
              </a:endParaRPr>
            </a:p>
          </p:txBody>
        </p:sp>
        <p:sp>
          <p:nvSpPr>
            <p:cNvPr id="1556" name="Google Shape;1556;p44"/>
            <p:cNvSpPr/>
            <p:nvPr/>
          </p:nvSpPr>
          <p:spPr>
            <a:xfrm>
              <a:off x="4291624" y="4361474"/>
              <a:ext cx="191400" cy="191400"/>
            </a:xfrm>
            <a:prstGeom prst="ellipse">
              <a:avLst/>
            </a:prstGeom>
            <a:solidFill>
              <a:schemeClr val="accent6"/>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200">
                <a:solidFill>
                  <a:srgbClr val="FFFFFF"/>
                </a:solidFill>
                <a:latin typeface="Fira Sans Extra Condensed"/>
                <a:ea typeface="Fira Sans Extra Condensed"/>
                <a:cs typeface="Fira Sans Extra Condensed"/>
                <a:sym typeface="Fira Sans Extra Condensed"/>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560"/>
        <p:cNvGrpSpPr/>
        <p:nvPr/>
      </p:nvGrpSpPr>
      <p:grpSpPr>
        <a:xfrm>
          <a:off x="0" y="0"/>
          <a:ext cx="0" cy="0"/>
          <a:chOff x="0" y="0"/>
          <a:chExt cx="0" cy="0"/>
        </a:xfrm>
      </p:grpSpPr>
      <p:sp>
        <p:nvSpPr>
          <p:cNvPr id="1561" name="Google Shape;1561;p45"/>
          <p:cNvSpPr txBox="1">
            <a:spLocks noGrp="1"/>
          </p:cNvSpPr>
          <p:nvPr>
            <p:ph type="title"/>
          </p:nvPr>
        </p:nvSpPr>
        <p:spPr>
          <a:xfrm>
            <a:off x="483675" y="415425"/>
            <a:ext cx="82032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Data Charts Infographics</a:t>
            </a:r>
            <a:endParaRPr/>
          </a:p>
        </p:txBody>
      </p:sp>
      <p:grpSp>
        <p:nvGrpSpPr>
          <p:cNvPr id="1562" name="Google Shape;1562;p45"/>
          <p:cNvGrpSpPr/>
          <p:nvPr/>
        </p:nvGrpSpPr>
        <p:grpSpPr>
          <a:xfrm>
            <a:off x="1806790" y="1530588"/>
            <a:ext cx="5531100" cy="2177240"/>
            <a:chOff x="1806790" y="1382075"/>
            <a:chExt cx="5531100" cy="2177240"/>
          </a:xfrm>
        </p:grpSpPr>
        <p:cxnSp>
          <p:nvCxnSpPr>
            <p:cNvPr id="1563" name="Google Shape;1563;p45"/>
            <p:cNvCxnSpPr/>
            <p:nvPr/>
          </p:nvCxnSpPr>
          <p:spPr>
            <a:xfrm>
              <a:off x="1806790" y="1382075"/>
              <a:ext cx="5531100" cy="0"/>
            </a:xfrm>
            <a:prstGeom prst="straightConnector1">
              <a:avLst/>
            </a:prstGeom>
            <a:noFill/>
            <a:ln w="9525" cap="flat" cmpd="sng">
              <a:solidFill>
                <a:schemeClr val="lt2"/>
              </a:solidFill>
              <a:prstDash val="dashDot"/>
              <a:round/>
              <a:headEnd type="none" w="med" len="med"/>
              <a:tailEnd type="none" w="med" len="med"/>
            </a:ln>
          </p:spPr>
        </p:cxnSp>
        <p:cxnSp>
          <p:nvCxnSpPr>
            <p:cNvPr id="1564" name="Google Shape;1564;p45"/>
            <p:cNvCxnSpPr/>
            <p:nvPr/>
          </p:nvCxnSpPr>
          <p:spPr>
            <a:xfrm>
              <a:off x="1806790" y="1926385"/>
              <a:ext cx="5531100" cy="0"/>
            </a:xfrm>
            <a:prstGeom prst="straightConnector1">
              <a:avLst/>
            </a:prstGeom>
            <a:noFill/>
            <a:ln w="9525" cap="flat" cmpd="sng">
              <a:solidFill>
                <a:schemeClr val="lt2"/>
              </a:solidFill>
              <a:prstDash val="dashDot"/>
              <a:round/>
              <a:headEnd type="none" w="med" len="med"/>
              <a:tailEnd type="none" w="med" len="med"/>
            </a:ln>
          </p:spPr>
        </p:cxnSp>
        <p:cxnSp>
          <p:nvCxnSpPr>
            <p:cNvPr id="1565" name="Google Shape;1565;p45"/>
            <p:cNvCxnSpPr/>
            <p:nvPr/>
          </p:nvCxnSpPr>
          <p:spPr>
            <a:xfrm>
              <a:off x="1806790" y="2470695"/>
              <a:ext cx="5531100" cy="0"/>
            </a:xfrm>
            <a:prstGeom prst="straightConnector1">
              <a:avLst/>
            </a:prstGeom>
            <a:noFill/>
            <a:ln w="9525" cap="flat" cmpd="sng">
              <a:solidFill>
                <a:schemeClr val="lt2"/>
              </a:solidFill>
              <a:prstDash val="dashDot"/>
              <a:round/>
              <a:headEnd type="none" w="med" len="med"/>
              <a:tailEnd type="none" w="med" len="med"/>
            </a:ln>
          </p:spPr>
        </p:cxnSp>
        <p:cxnSp>
          <p:nvCxnSpPr>
            <p:cNvPr id="1566" name="Google Shape;1566;p45"/>
            <p:cNvCxnSpPr/>
            <p:nvPr/>
          </p:nvCxnSpPr>
          <p:spPr>
            <a:xfrm>
              <a:off x="1806790" y="3015005"/>
              <a:ext cx="5531100" cy="0"/>
            </a:xfrm>
            <a:prstGeom prst="straightConnector1">
              <a:avLst/>
            </a:prstGeom>
            <a:noFill/>
            <a:ln w="9525" cap="flat" cmpd="sng">
              <a:solidFill>
                <a:schemeClr val="lt2"/>
              </a:solidFill>
              <a:prstDash val="dashDot"/>
              <a:round/>
              <a:headEnd type="none" w="med" len="med"/>
              <a:tailEnd type="none" w="med" len="med"/>
            </a:ln>
          </p:spPr>
        </p:cxnSp>
        <p:cxnSp>
          <p:nvCxnSpPr>
            <p:cNvPr id="1567" name="Google Shape;1567;p45"/>
            <p:cNvCxnSpPr/>
            <p:nvPr/>
          </p:nvCxnSpPr>
          <p:spPr>
            <a:xfrm>
              <a:off x="1806790" y="3559315"/>
              <a:ext cx="5531100" cy="0"/>
            </a:xfrm>
            <a:prstGeom prst="straightConnector1">
              <a:avLst/>
            </a:prstGeom>
            <a:noFill/>
            <a:ln w="9525" cap="flat" cmpd="sng">
              <a:solidFill>
                <a:schemeClr val="lt2"/>
              </a:solidFill>
              <a:prstDash val="dashDot"/>
              <a:round/>
              <a:headEnd type="none" w="med" len="med"/>
              <a:tailEnd type="none" w="med" len="med"/>
            </a:ln>
          </p:spPr>
        </p:cxnSp>
      </p:grpSp>
      <p:grpSp>
        <p:nvGrpSpPr>
          <p:cNvPr id="1568" name="Google Shape;1568;p45"/>
          <p:cNvGrpSpPr/>
          <p:nvPr/>
        </p:nvGrpSpPr>
        <p:grpSpPr>
          <a:xfrm>
            <a:off x="1806800" y="1535788"/>
            <a:ext cx="5530700" cy="2716425"/>
            <a:chOff x="1806800" y="1387275"/>
            <a:chExt cx="5530700" cy="2716425"/>
          </a:xfrm>
        </p:grpSpPr>
        <p:sp>
          <p:nvSpPr>
            <p:cNvPr id="1569" name="Google Shape;1569;p45"/>
            <p:cNvSpPr/>
            <p:nvPr/>
          </p:nvSpPr>
          <p:spPr>
            <a:xfrm>
              <a:off x="1806800" y="1387275"/>
              <a:ext cx="1378500" cy="27162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5"/>
            <p:cNvSpPr/>
            <p:nvPr/>
          </p:nvSpPr>
          <p:spPr>
            <a:xfrm>
              <a:off x="2844850" y="1926375"/>
              <a:ext cx="1378500" cy="2177100"/>
            </a:xfrm>
            <a:prstGeom prst="triangle">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5"/>
            <p:cNvSpPr/>
            <p:nvPr/>
          </p:nvSpPr>
          <p:spPr>
            <a:xfrm>
              <a:off x="3882900" y="2470500"/>
              <a:ext cx="1378500" cy="1632900"/>
            </a:xfrm>
            <a:prstGeom prst="triangl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5"/>
            <p:cNvSpPr/>
            <p:nvPr/>
          </p:nvSpPr>
          <p:spPr>
            <a:xfrm>
              <a:off x="4920950" y="3015000"/>
              <a:ext cx="1378500" cy="10887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5"/>
            <p:cNvSpPr/>
            <p:nvPr/>
          </p:nvSpPr>
          <p:spPr>
            <a:xfrm>
              <a:off x="5959000" y="3559325"/>
              <a:ext cx="1378500" cy="544200"/>
            </a:xfrm>
            <a:prstGeom prst="triangle">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 name="Google Shape;1574;p45"/>
          <p:cNvGrpSpPr/>
          <p:nvPr/>
        </p:nvGrpSpPr>
        <p:grpSpPr>
          <a:xfrm>
            <a:off x="971598" y="1430138"/>
            <a:ext cx="6365902" cy="3099225"/>
            <a:chOff x="971598" y="1281625"/>
            <a:chExt cx="6365902" cy="3099225"/>
          </a:xfrm>
        </p:grpSpPr>
        <p:sp>
          <p:nvSpPr>
            <p:cNvPr id="1575" name="Google Shape;1575;p45"/>
            <p:cNvSpPr txBox="1"/>
            <p:nvPr/>
          </p:nvSpPr>
          <p:spPr>
            <a:xfrm>
              <a:off x="971598" y="3455725"/>
              <a:ext cx="758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100">
                  <a:solidFill>
                    <a:srgbClr val="434343"/>
                  </a:solidFill>
                  <a:latin typeface="Roboto"/>
                  <a:ea typeface="Roboto"/>
                  <a:cs typeface="Roboto"/>
                  <a:sym typeface="Roboto"/>
                </a:rPr>
                <a:t>$1000</a:t>
              </a:r>
              <a:endParaRPr sz="1100">
                <a:solidFill>
                  <a:srgbClr val="434343"/>
                </a:solidFill>
                <a:latin typeface="Roboto"/>
                <a:ea typeface="Roboto"/>
                <a:cs typeface="Roboto"/>
                <a:sym typeface="Roboto"/>
              </a:endParaRPr>
            </a:p>
          </p:txBody>
        </p:sp>
        <p:sp>
          <p:nvSpPr>
            <p:cNvPr id="1576" name="Google Shape;1576;p45"/>
            <p:cNvSpPr txBox="1"/>
            <p:nvPr/>
          </p:nvSpPr>
          <p:spPr>
            <a:xfrm>
              <a:off x="971598" y="2912200"/>
              <a:ext cx="758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sz="1100">
                  <a:solidFill>
                    <a:srgbClr val="434343"/>
                  </a:solidFill>
                  <a:latin typeface="Roboto"/>
                  <a:ea typeface="Roboto"/>
                  <a:cs typeface="Roboto"/>
                  <a:sym typeface="Roboto"/>
                </a:rPr>
                <a:t>$2000</a:t>
              </a:r>
              <a:endParaRPr sz="1100">
                <a:solidFill>
                  <a:srgbClr val="434343"/>
                </a:solidFill>
                <a:latin typeface="Roboto"/>
                <a:ea typeface="Roboto"/>
                <a:cs typeface="Roboto"/>
                <a:sym typeface="Roboto"/>
              </a:endParaRPr>
            </a:p>
          </p:txBody>
        </p:sp>
        <p:sp>
          <p:nvSpPr>
            <p:cNvPr id="1577" name="Google Shape;1577;p45"/>
            <p:cNvSpPr txBox="1"/>
            <p:nvPr/>
          </p:nvSpPr>
          <p:spPr>
            <a:xfrm>
              <a:off x="971598" y="2368675"/>
              <a:ext cx="758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sz="1100">
                  <a:solidFill>
                    <a:srgbClr val="434343"/>
                  </a:solidFill>
                  <a:latin typeface="Roboto"/>
                  <a:ea typeface="Roboto"/>
                  <a:cs typeface="Roboto"/>
                  <a:sym typeface="Roboto"/>
                </a:rPr>
                <a:t>$3000</a:t>
              </a:r>
              <a:endParaRPr sz="1100">
                <a:solidFill>
                  <a:srgbClr val="434343"/>
                </a:solidFill>
                <a:latin typeface="Roboto"/>
                <a:ea typeface="Roboto"/>
                <a:cs typeface="Roboto"/>
                <a:sym typeface="Roboto"/>
              </a:endParaRPr>
            </a:p>
          </p:txBody>
        </p:sp>
        <p:sp>
          <p:nvSpPr>
            <p:cNvPr id="1578" name="Google Shape;1578;p45"/>
            <p:cNvSpPr txBox="1"/>
            <p:nvPr/>
          </p:nvSpPr>
          <p:spPr>
            <a:xfrm>
              <a:off x="971598" y="1825150"/>
              <a:ext cx="758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sz="1100">
                  <a:solidFill>
                    <a:srgbClr val="434343"/>
                  </a:solidFill>
                  <a:latin typeface="Roboto"/>
                  <a:ea typeface="Roboto"/>
                  <a:cs typeface="Roboto"/>
                  <a:sym typeface="Roboto"/>
                </a:rPr>
                <a:t>$4000</a:t>
              </a:r>
              <a:endParaRPr sz="1100">
                <a:solidFill>
                  <a:srgbClr val="434343"/>
                </a:solidFill>
                <a:latin typeface="Roboto"/>
                <a:ea typeface="Roboto"/>
                <a:cs typeface="Roboto"/>
                <a:sym typeface="Roboto"/>
              </a:endParaRPr>
            </a:p>
          </p:txBody>
        </p:sp>
        <p:sp>
          <p:nvSpPr>
            <p:cNvPr id="1579" name="Google Shape;1579;p45"/>
            <p:cNvSpPr txBox="1"/>
            <p:nvPr/>
          </p:nvSpPr>
          <p:spPr>
            <a:xfrm>
              <a:off x="971598" y="1281625"/>
              <a:ext cx="758400" cy="20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sz="1100">
                  <a:solidFill>
                    <a:srgbClr val="434343"/>
                  </a:solidFill>
                  <a:latin typeface="Roboto"/>
                  <a:ea typeface="Roboto"/>
                  <a:cs typeface="Roboto"/>
                  <a:sym typeface="Roboto"/>
                </a:rPr>
                <a:t>$5000</a:t>
              </a:r>
              <a:endParaRPr sz="1100">
                <a:solidFill>
                  <a:srgbClr val="434343"/>
                </a:solidFill>
                <a:latin typeface="Roboto"/>
                <a:ea typeface="Roboto"/>
                <a:cs typeface="Roboto"/>
                <a:sym typeface="Roboto"/>
              </a:endParaRPr>
            </a:p>
          </p:txBody>
        </p:sp>
        <p:grpSp>
          <p:nvGrpSpPr>
            <p:cNvPr id="1580" name="Google Shape;1580;p45"/>
            <p:cNvGrpSpPr/>
            <p:nvPr/>
          </p:nvGrpSpPr>
          <p:grpSpPr>
            <a:xfrm>
              <a:off x="1806100" y="4103625"/>
              <a:ext cx="5531400" cy="277225"/>
              <a:chOff x="1806100" y="4103625"/>
              <a:chExt cx="5531400" cy="277225"/>
            </a:xfrm>
          </p:grpSpPr>
          <p:sp>
            <p:nvSpPr>
              <p:cNvPr id="1581" name="Google Shape;1581;p45"/>
              <p:cNvSpPr txBox="1"/>
              <p:nvPr/>
            </p:nvSpPr>
            <p:spPr>
              <a:xfrm>
                <a:off x="2142962" y="4179850"/>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Item 1</a:t>
                </a:r>
                <a:endParaRPr sz="1100">
                  <a:solidFill>
                    <a:srgbClr val="434343"/>
                  </a:solidFill>
                  <a:latin typeface="Roboto"/>
                  <a:ea typeface="Roboto"/>
                  <a:cs typeface="Roboto"/>
                  <a:sym typeface="Roboto"/>
                </a:endParaRPr>
              </a:p>
            </p:txBody>
          </p:sp>
          <p:sp>
            <p:nvSpPr>
              <p:cNvPr id="1582" name="Google Shape;1582;p45"/>
              <p:cNvSpPr txBox="1"/>
              <p:nvPr/>
            </p:nvSpPr>
            <p:spPr>
              <a:xfrm>
                <a:off x="3181012" y="4179850"/>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Item 2</a:t>
                </a:r>
                <a:endParaRPr sz="1100">
                  <a:solidFill>
                    <a:srgbClr val="434343"/>
                  </a:solidFill>
                  <a:latin typeface="Roboto"/>
                  <a:ea typeface="Roboto"/>
                  <a:cs typeface="Roboto"/>
                  <a:sym typeface="Roboto"/>
                </a:endParaRPr>
              </a:p>
            </p:txBody>
          </p:sp>
          <p:sp>
            <p:nvSpPr>
              <p:cNvPr id="1583" name="Google Shape;1583;p45"/>
              <p:cNvSpPr txBox="1"/>
              <p:nvPr/>
            </p:nvSpPr>
            <p:spPr>
              <a:xfrm>
                <a:off x="4219062" y="4179850"/>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Item 3</a:t>
                </a:r>
                <a:endParaRPr sz="1100">
                  <a:solidFill>
                    <a:srgbClr val="434343"/>
                  </a:solidFill>
                  <a:latin typeface="Roboto"/>
                  <a:ea typeface="Roboto"/>
                  <a:cs typeface="Roboto"/>
                  <a:sym typeface="Roboto"/>
                </a:endParaRPr>
              </a:p>
            </p:txBody>
          </p:sp>
          <p:sp>
            <p:nvSpPr>
              <p:cNvPr id="1584" name="Google Shape;1584;p45"/>
              <p:cNvSpPr txBox="1"/>
              <p:nvPr/>
            </p:nvSpPr>
            <p:spPr>
              <a:xfrm>
                <a:off x="5257112" y="4179850"/>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Item 4</a:t>
                </a:r>
                <a:endParaRPr sz="1100">
                  <a:solidFill>
                    <a:srgbClr val="434343"/>
                  </a:solidFill>
                  <a:latin typeface="Roboto"/>
                  <a:ea typeface="Roboto"/>
                  <a:cs typeface="Roboto"/>
                  <a:sym typeface="Roboto"/>
                </a:endParaRPr>
              </a:p>
            </p:txBody>
          </p:sp>
          <p:sp>
            <p:nvSpPr>
              <p:cNvPr id="1585" name="Google Shape;1585;p45"/>
              <p:cNvSpPr txBox="1"/>
              <p:nvPr/>
            </p:nvSpPr>
            <p:spPr>
              <a:xfrm>
                <a:off x="6295150" y="4179850"/>
                <a:ext cx="706200" cy="20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434343"/>
                    </a:solidFill>
                    <a:latin typeface="Roboto"/>
                    <a:ea typeface="Roboto"/>
                    <a:cs typeface="Roboto"/>
                    <a:sym typeface="Roboto"/>
                  </a:rPr>
                  <a:t>Item 5</a:t>
                </a:r>
                <a:endParaRPr sz="1100">
                  <a:solidFill>
                    <a:srgbClr val="434343"/>
                  </a:solidFill>
                  <a:latin typeface="Roboto"/>
                  <a:ea typeface="Roboto"/>
                  <a:cs typeface="Roboto"/>
                  <a:sym typeface="Roboto"/>
                </a:endParaRPr>
              </a:p>
            </p:txBody>
          </p:sp>
          <p:cxnSp>
            <p:nvCxnSpPr>
              <p:cNvPr id="1586" name="Google Shape;1586;p45"/>
              <p:cNvCxnSpPr/>
              <p:nvPr/>
            </p:nvCxnSpPr>
            <p:spPr>
              <a:xfrm>
                <a:off x="1806100" y="4103625"/>
                <a:ext cx="55314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F28045-780E-FE50-054B-6AACE2B94D2C}"/>
              </a:ext>
            </a:extLst>
          </p:cNvPr>
          <p:cNvSpPr txBox="1"/>
          <p:nvPr/>
        </p:nvSpPr>
        <p:spPr>
          <a:xfrm>
            <a:off x="499462" y="822189"/>
            <a:ext cx="6592901" cy="1600438"/>
          </a:xfrm>
          <a:prstGeom prst="rect">
            <a:avLst/>
          </a:prstGeom>
          <a:noFill/>
        </p:spPr>
        <p:txBody>
          <a:bodyPr wrap="square" rtlCol="0">
            <a:spAutoFit/>
          </a:bodyPr>
          <a:lstStyle/>
          <a:p>
            <a:r>
              <a:rPr lang="en-US" dirty="0">
                <a:solidFill>
                  <a:schemeClr val="accent1"/>
                </a:solidFill>
                <a:latin typeface="Fira Sans Extra Condensed Medium" panose="020B0604020202020204" charset="0"/>
              </a:rPr>
              <a:t>Research Questions</a:t>
            </a:r>
          </a:p>
          <a:p>
            <a:pPr marL="342900" indent="-342900">
              <a:buAutoNum type="arabicPeriod"/>
            </a:pPr>
            <a:r>
              <a:rPr lang="en-US" dirty="0">
                <a:latin typeface="Fira Sans Extra Condensed Medium" panose="020B0604020202020204" charset="0"/>
              </a:rPr>
              <a:t>What model can forecast the CPO price reliably and accurately?</a:t>
            </a:r>
          </a:p>
          <a:p>
            <a:pPr marL="342900" indent="-342900">
              <a:buAutoNum type="arabicPeriod"/>
            </a:pPr>
            <a:r>
              <a:rPr lang="en-US" dirty="0">
                <a:latin typeface="Fira Sans Extra Condensed Medium" panose="020B0604020202020204" charset="0"/>
              </a:rPr>
              <a:t>What is the best performing model with the lowest error to forecast the CPO price?</a:t>
            </a:r>
          </a:p>
          <a:p>
            <a:pPr marL="342900" indent="-342900">
              <a:buAutoNum type="arabicPeriod"/>
            </a:pPr>
            <a:r>
              <a:rPr lang="en-US" dirty="0">
                <a:latin typeface="Fira Sans Extra Condensed Medium" panose="020B0604020202020204" charset="0"/>
              </a:rPr>
              <a:t>What is the best parameters for each models to ensure error is minimize in forecasting the CPO price?</a:t>
            </a:r>
          </a:p>
          <a:p>
            <a:endParaRPr lang="en-US" dirty="0">
              <a:latin typeface="Fira Sans Extra Condensed Medium" panose="020B0604020202020204" charset="0"/>
            </a:endParaRPr>
          </a:p>
          <a:p>
            <a:pPr marL="342900" indent="-342900">
              <a:buAutoNum type="arabicPeriod"/>
            </a:pPr>
            <a:endParaRPr lang="en-MY" dirty="0">
              <a:latin typeface="Fira Sans Extra Condensed Medium" panose="020B0604020202020204" charset="0"/>
            </a:endParaRPr>
          </a:p>
        </p:txBody>
      </p:sp>
      <p:sp>
        <p:nvSpPr>
          <p:cNvPr id="4" name="TextBox 3">
            <a:extLst>
              <a:ext uri="{FF2B5EF4-FFF2-40B4-BE49-F238E27FC236}">
                <a16:creationId xmlns:a16="http://schemas.microsoft.com/office/drawing/2014/main" id="{B03133DD-D681-6D8D-53DA-4CDDC45E23E1}"/>
              </a:ext>
            </a:extLst>
          </p:cNvPr>
          <p:cNvSpPr txBox="1"/>
          <p:nvPr/>
        </p:nvSpPr>
        <p:spPr>
          <a:xfrm>
            <a:off x="491778" y="2419189"/>
            <a:ext cx="6592901" cy="1384995"/>
          </a:xfrm>
          <a:prstGeom prst="rect">
            <a:avLst/>
          </a:prstGeom>
          <a:noFill/>
        </p:spPr>
        <p:txBody>
          <a:bodyPr wrap="square" rtlCol="0">
            <a:spAutoFit/>
          </a:bodyPr>
          <a:lstStyle/>
          <a:p>
            <a:r>
              <a:rPr lang="en-US" dirty="0">
                <a:solidFill>
                  <a:schemeClr val="accent1"/>
                </a:solidFill>
                <a:latin typeface="Fira Sans Extra Condensed Medium" panose="020B0604020202020204" charset="0"/>
              </a:rPr>
              <a:t>Research Objectives</a:t>
            </a:r>
          </a:p>
          <a:p>
            <a:pPr marL="342900" indent="-342900">
              <a:buAutoNum type="arabicPeriod"/>
            </a:pPr>
            <a:r>
              <a:rPr lang="en-MY" dirty="0">
                <a:latin typeface="Fira Sans Extra Condensed Medium" panose="020B0604020202020204" charset="0"/>
              </a:rPr>
              <a:t>To compare the performance of each model in forecasting the CPO price.</a:t>
            </a:r>
          </a:p>
          <a:p>
            <a:pPr marL="342900" indent="-342900">
              <a:buAutoNum type="arabicPeriod"/>
            </a:pPr>
            <a:r>
              <a:rPr lang="en-MY" dirty="0">
                <a:latin typeface="Fira Sans Extra Condensed Medium" panose="020B0604020202020204" charset="0"/>
              </a:rPr>
              <a:t>To analyse the performance indicator to find the best model with the lowest error in forecasting the CPO price.</a:t>
            </a:r>
          </a:p>
          <a:p>
            <a:pPr marL="342900" indent="-342900">
              <a:buAutoNum type="arabicPeriod"/>
            </a:pPr>
            <a:r>
              <a:rPr lang="en-MY" dirty="0">
                <a:latin typeface="Fira Sans Extra Condensed Medium" panose="020B0604020202020204" charset="0"/>
              </a:rPr>
              <a:t>To analyse the data and conduct statistical test to find the best parameters for each model. </a:t>
            </a:r>
          </a:p>
        </p:txBody>
      </p:sp>
    </p:spTree>
    <p:extLst>
      <p:ext uri="{BB962C8B-B14F-4D97-AF65-F5344CB8AC3E}">
        <p14:creationId xmlns:p14="http://schemas.microsoft.com/office/powerpoint/2010/main" val="423536085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0"/>
        <p:cNvGrpSpPr/>
        <p:nvPr/>
      </p:nvGrpSpPr>
      <p:grpSpPr>
        <a:xfrm>
          <a:off x="0" y="0"/>
          <a:ext cx="0" cy="0"/>
          <a:chOff x="0" y="0"/>
          <a:chExt cx="0" cy="0"/>
        </a:xfrm>
      </p:grpSpPr>
      <p:sp>
        <p:nvSpPr>
          <p:cNvPr id="1591" name="Google Shape;1591;p4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592" name="Google Shape;1592;p4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593" name="Google Shape;1593;p4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7"/>
        <p:cNvGrpSpPr/>
        <p:nvPr/>
      </p:nvGrpSpPr>
      <p:grpSpPr>
        <a:xfrm>
          <a:off x="0" y="0"/>
          <a:ext cx="0" cy="0"/>
          <a:chOff x="0" y="0"/>
          <a:chExt cx="0" cy="0"/>
        </a:xfrm>
      </p:grpSpPr>
      <p:sp>
        <p:nvSpPr>
          <p:cNvPr id="1598" name="Google Shape;1598;p4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599" name="Google Shape;1599;p4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00" name="Google Shape;1600;p4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04"/>
        <p:cNvGrpSpPr/>
        <p:nvPr/>
      </p:nvGrpSpPr>
      <p:grpSpPr>
        <a:xfrm>
          <a:off x="0" y="0"/>
          <a:ext cx="0" cy="0"/>
          <a:chOff x="0" y="0"/>
          <a:chExt cx="0" cy="0"/>
        </a:xfrm>
      </p:grpSpPr>
      <p:sp>
        <p:nvSpPr>
          <p:cNvPr id="1605" name="Google Shape;1605;p48"/>
          <p:cNvSpPr txBox="1">
            <a:spLocks noGrp="1"/>
          </p:cNvSpPr>
          <p:nvPr>
            <p:ph type="title" idx="4294967295"/>
          </p:nvPr>
        </p:nvSpPr>
        <p:spPr>
          <a:xfrm>
            <a:off x="1068100" y="53318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Infographics</a:t>
            </a:r>
            <a:endParaRPr>
              <a:solidFill>
                <a:srgbClr val="FFFFFF"/>
              </a:solidFill>
              <a:latin typeface="Arial"/>
              <a:ea typeface="Arial"/>
              <a:cs typeface="Arial"/>
              <a:sym typeface="Arial"/>
            </a:endParaRPr>
          </a:p>
        </p:txBody>
      </p:sp>
      <p:sp>
        <p:nvSpPr>
          <p:cNvPr id="1606" name="Google Shape;1606;p48"/>
          <p:cNvSpPr txBox="1">
            <a:spLocks noGrp="1"/>
          </p:cNvSpPr>
          <p:nvPr>
            <p:ph type="body" idx="4294967295"/>
          </p:nvPr>
        </p:nvSpPr>
        <p:spPr>
          <a:xfrm>
            <a:off x="814075" y="1275800"/>
            <a:ext cx="6980400" cy="318300"/>
          </a:xfrm>
          <a:prstGeom prst="rect">
            <a:avLst/>
          </a:prstGeom>
        </p:spPr>
        <p:txBody>
          <a:bodyPr spcFirstLastPara="1" wrap="square" lIns="91425" tIns="91425" rIns="91425" bIns="91425" anchor="t" anchorCtr="0">
            <a:noAutofit/>
          </a:bodyPr>
          <a:lstStyle/>
          <a:p>
            <a:pPr marL="114300" lvl="0" indent="0" algn="l" rtl="0">
              <a:spcBef>
                <a:spcPts val="0"/>
              </a:spcBef>
              <a:spcAft>
                <a:spcPts val="0"/>
              </a:spcAft>
              <a:buNone/>
            </a:pPr>
            <a:r>
              <a:rPr lang="en">
                <a:solidFill>
                  <a:schemeClr val="lt1"/>
                </a:solidFill>
                <a:latin typeface="Arial"/>
                <a:ea typeface="Arial"/>
                <a:cs typeface="Arial"/>
                <a:sym typeface="Arial"/>
              </a:rPr>
              <a:t>You can add and edit some </a:t>
            </a:r>
            <a:r>
              <a:rPr lang="en" b="1">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infographics</a:t>
            </a:r>
            <a:r>
              <a:rPr lang="en">
                <a:solidFill>
                  <a:schemeClr val="lt1"/>
                </a:solidFill>
                <a:latin typeface="Arial"/>
                <a:ea typeface="Arial"/>
                <a:cs typeface="Arial"/>
                <a:sym typeface="Arial"/>
              </a:rPr>
              <a:t> to your presentation to present your data in a visual way.</a:t>
            </a:r>
            <a:endParaRPr>
              <a:solidFill>
                <a:srgbClr val="FFFFFF"/>
              </a:solidFill>
              <a:latin typeface="Arial"/>
              <a:ea typeface="Arial"/>
              <a:cs typeface="Arial"/>
              <a:sym typeface="Arial"/>
            </a:endParaRPr>
          </a:p>
          <a:p>
            <a:pPr marL="0" marR="0" lvl="0" indent="0" algn="l" rtl="0">
              <a:lnSpc>
                <a:spcPct val="115000"/>
              </a:lnSpc>
              <a:spcBef>
                <a:spcPts val="0"/>
              </a:spcBef>
              <a:spcAft>
                <a:spcPts val="0"/>
              </a:spcAft>
              <a:buNone/>
            </a:pPr>
            <a:endParaRPr>
              <a:solidFill>
                <a:srgbClr val="869FB2"/>
              </a:solidFill>
              <a:latin typeface="Arial"/>
              <a:ea typeface="Arial"/>
              <a:cs typeface="Arial"/>
              <a:sym typeface="Arial"/>
            </a:endParaRPr>
          </a:p>
        </p:txBody>
      </p:sp>
      <p:sp>
        <p:nvSpPr>
          <p:cNvPr id="1607" name="Google Shape;1607;p48"/>
          <p:cNvSpPr txBox="1"/>
          <p:nvPr/>
        </p:nvSpPr>
        <p:spPr>
          <a:xfrm>
            <a:off x="715075" y="1640334"/>
            <a:ext cx="5571300" cy="2931900"/>
          </a:xfrm>
          <a:prstGeom prst="rect">
            <a:avLst/>
          </a:prstGeom>
          <a:noFill/>
          <a:ln>
            <a:noFill/>
          </a:ln>
        </p:spPr>
        <p:txBody>
          <a:bodyPr spcFirstLastPara="1" wrap="square" lIns="91425" tIns="91425" rIns="91425" bIns="91425" anchor="t" anchorCtr="0">
            <a:noAutofit/>
          </a:bodyPr>
          <a:lstStyle/>
          <a:p>
            <a:pPr marL="457200" lvl="0" indent="-298450" algn="l" rtl="0">
              <a:lnSpc>
                <a:spcPct val="115000"/>
              </a:lnSpc>
              <a:spcBef>
                <a:spcPts val="0"/>
              </a:spcBef>
              <a:spcAft>
                <a:spcPts val="0"/>
              </a:spcAft>
              <a:buClr>
                <a:srgbClr val="FFFFFF"/>
              </a:buClr>
              <a:buSzPts val="1100"/>
              <a:buChar char="●"/>
            </a:pPr>
            <a:r>
              <a:rPr lang="en" sz="1100">
                <a:solidFill>
                  <a:srgbClr val="FFFFFF"/>
                </a:solidFill>
              </a:rPr>
              <a:t>Choose your favourite infographic and insert it in your presentation using Ctrl C + Ctrl V or Cmd C + Cmd V in Mac.</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Select one of the parts and </a:t>
            </a:r>
            <a:r>
              <a:rPr lang="en" sz="1100" b="1">
                <a:solidFill>
                  <a:srgbClr val="869FB2"/>
                </a:solidFill>
              </a:rPr>
              <a:t>ungroup</a:t>
            </a:r>
            <a:r>
              <a:rPr lang="en" sz="1100">
                <a:solidFill>
                  <a:srgbClr val="FFFFFF"/>
                </a:solidFill>
              </a:rPr>
              <a:t> it by right-clicking and choosing “Ungroup”. </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b="1">
                <a:solidFill>
                  <a:srgbClr val="869FB2"/>
                </a:solidFill>
              </a:rPr>
              <a:t>Change the color</a:t>
            </a:r>
            <a:r>
              <a:rPr lang="en" sz="1100">
                <a:solidFill>
                  <a:srgbClr val="FFFFFF"/>
                </a:solidFill>
              </a:rPr>
              <a:t> by clicking on the paint bucket. </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Then </a:t>
            </a:r>
            <a:r>
              <a:rPr lang="en" sz="1100" b="1">
                <a:solidFill>
                  <a:srgbClr val="869FB2"/>
                </a:solidFill>
              </a:rPr>
              <a:t>resize</a:t>
            </a:r>
            <a:r>
              <a:rPr lang="en" sz="1100">
                <a:solidFill>
                  <a:srgbClr val="FFFFFF"/>
                </a:solidFill>
              </a:rPr>
              <a:t> the element by clicking and dragging one of the square-shaped points of its bounding box (the cursor should look like a double-headed arrow). Remember to hold Shift while dragging to keep the proportions.</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b="1">
                <a:solidFill>
                  <a:srgbClr val="869FB2"/>
                </a:solidFill>
              </a:rPr>
              <a:t>Group</a:t>
            </a:r>
            <a:r>
              <a:rPr lang="en" sz="1100">
                <a:solidFill>
                  <a:srgbClr val="FFFFFF"/>
                </a:solidFill>
              </a:rPr>
              <a:t> the elements again by selecting them, right-clicking and choosing “Group”.</a:t>
            </a:r>
            <a:endParaRPr sz="1100">
              <a:solidFill>
                <a:srgbClr val="FFFFFF"/>
              </a:solidFill>
            </a:endParaRPr>
          </a:p>
          <a:p>
            <a:pPr marL="457200" lvl="0" indent="-298450" algn="l" rtl="0">
              <a:lnSpc>
                <a:spcPct val="115000"/>
              </a:lnSpc>
              <a:spcBef>
                <a:spcPts val="0"/>
              </a:spcBef>
              <a:spcAft>
                <a:spcPts val="0"/>
              </a:spcAft>
              <a:buClr>
                <a:srgbClr val="FFFFFF"/>
              </a:buClr>
              <a:buSzPts val="1100"/>
              <a:buChar char="●"/>
            </a:pPr>
            <a:r>
              <a:rPr lang="en" sz="1100">
                <a:solidFill>
                  <a:srgbClr val="FFFFFF"/>
                </a:solidFill>
              </a:rPr>
              <a:t>Repeat the steps above with the other parts and when you’re done editing, copy the end result and paste it into your presentation.</a:t>
            </a:r>
            <a:endParaRPr sz="1100">
              <a:solidFill>
                <a:srgbClr val="FFFFFF"/>
              </a:solidFill>
            </a:endParaRPr>
          </a:p>
          <a:p>
            <a:pPr marL="457200" lvl="0" indent="-298450" algn="l" rtl="0">
              <a:lnSpc>
                <a:spcPct val="115000"/>
              </a:lnSpc>
              <a:spcBef>
                <a:spcPts val="0"/>
              </a:spcBef>
              <a:spcAft>
                <a:spcPts val="0"/>
              </a:spcAft>
              <a:buClr>
                <a:srgbClr val="FFFFFF"/>
              </a:buClr>
              <a:buSzPts val="1100"/>
              <a:buFont typeface="Proxima Nova"/>
              <a:buChar char="●"/>
            </a:pPr>
            <a:r>
              <a:rPr lang="en" sz="1100">
                <a:solidFill>
                  <a:srgbClr val="FFFFFF"/>
                </a:solidFill>
              </a:rPr>
              <a:t>Remember to choose the</a:t>
            </a:r>
            <a:r>
              <a:rPr lang="en" sz="1100">
                <a:solidFill>
                  <a:srgbClr val="78909C"/>
                </a:solidFill>
              </a:rPr>
              <a:t> </a:t>
            </a:r>
            <a:r>
              <a:rPr lang="en" sz="1100">
                <a:solidFill>
                  <a:srgbClr val="869FB2"/>
                </a:solidFill>
              </a:rPr>
              <a:t>“</a:t>
            </a:r>
            <a:r>
              <a:rPr lang="en" sz="1100" b="1">
                <a:solidFill>
                  <a:srgbClr val="869FB2"/>
                </a:solidFill>
              </a:rPr>
              <a:t>Keep source formatting</a:t>
            </a:r>
            <a:r>
              <a:rPr lang="en" sz="1100">
                <a:solidFill>
                  <a:srgbClr val="869FB2"/>
                </a:solidFill>
              </a:rPr>
              <a:t>”</a:t>
            </a:r>
            <a:r>
              <a:rPr lang="en" sz="1100">
                <a:solidFill>
                  <a:srgbClr val="FFFFFF"/>
                </a:solidFill>
              </a:rPr>
              <a:t> option so that it keeps the design. For more info, please visit </a:t>
            </a:r>
            <a:r>
              <a:rPr lang="en" sz="1100" b="1">
                <a:solidFill>
                  <a:srgbClr val="869FB2"/>
                </a:solidFill>
                <a:uFill>
                  <a:noFill/>
                </a:uFill>
                <a:hlinkClick r:id="rId4">
                  <a:extLst>
                    <a:ext uri="{A12FA001-AC4F-418D-AE19-62706E023703}">
                      <ahyp:hlinkClr xmlns:ahyp="http://schemas.microsoft.com/office/drawing/2018/hyperlinkcolor" val="tx"/>
                    </a:ext>
                  </a:extLst>
                </a:hlinkClick>
              </a:rPr>
              <a:t>Slidesgo School</a:t>
            </a:r>
            <a:r>
              <a:rPr lang="en" sz="1100">
                <a:solidFill>
                  <a:srgbClr val="FFFFFF"/>
                </a:solidFill>
              </a:rPr>
              <a:t>.</a:t>
            </a:r>
            <a:endParaRPr sz="1100"/>
          </a:p>
        </p:txBody>
      </p:sp>
      <p:grpSp>
        <p:nvGrpSpPr>
          <p:cNvPr id="1608" name="Google Shape;1608;p48"/>
          <p:cNvGrpSpPr/>
          <p:nvPr/>
        </p:nvGrpSpPr>
        <p:grpSpPr>
          <a:xfrm>
            <a:off x="6874322" y="1729557"/>
            <a:ext cx="1446116" cy="2858697"/>
            <a:chOff x="6529419" y="1729630"/>
            <a:chExt cx="1480463" cy="2926594"/>
          </a:xfrm>
        </p:grpSpPr>
        <p:grpSp>
          <p:nvGrpSpPr>
            <p:cNvPr id="1609" name="Google Shape;1609;p48"/>
            <p:cNvGrpSpPr/>
            <p:nvPr/>
          </p:nvGrpSpPr>
          <p:grpSpPr>
            <a:xfrm>
              <a:off x="6556801" y="1729630"/>
              <a:ext cx="956596" cy="944294"/>
              <a:chOff x="3800319" y="1244877"/>
              <a:chExt cx="1098904" cy="1084772"/>
            </a:xfrm>
          </p:grpSpPr>
          <p:grpSp>
            <p:nvGrpSpPr>
              <p:cNvPr id="1610" name="Google Shape;1610;p48"/>
              <p:cNvGrpSpPr/>
              <p:nvPr/>
            </p:nvGrpSpPr>
            <p:grpSpPr>
              <a:xfrm>
                <a:off x="3800319" y="1244877"/>
                <a:ext cx="1098904" cy="1084772"/>
                <a:chOff x="3800319" y="1244877"/>
                <a:chExt cx="1098904" cy="1084772"/>
              </a:xfrm>
            </p:grpSpPr>
            <p:sp>
              <p:nvSpPr>
                <p:cNvPr id="1611" name="Google Shape;1611;p48"/>
                <p:cNvSpPr/>
                <p:nvPr/>
              </p:nvSpPr>
              <p:spPr>
                <a:xfrm>
                  <a:off x="3800319" y="1244877"/>
                  <a:ext cx="1098904" cy="1084772"/>
                </a:xfrm>
                <a:custGeom>
                  <a:avLst/>
                  <a:gdLst/>
                  <a:ahLst/>
                  <a:cxnLst/>
                  <a:rect l="l" t="t" r="r" b="b"/>
                  <a:pathLst>
                    <a:path w="45721" h="45133" extrusionOk="0">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8"/>
                <p:cNvSpPr/>
                <p:nvPr/>
              </p:nvSpPr>
              <p:spPr>
                <a:xfrm>
                  <a:off x="3884758" y="1311226"/>
                  <a:ext cx="287338" cy="287050"/>
                </a:xfrm>
                <a:custGeom>
                  <a:avLst/>
                  <a:gdLst/>
                  <a:ahLst/>
                  <a:cxnLst/>
                  <a:rect l="l" t="t" r="r" b="b"/>
                  <a:pathLst>
                    <a:path w="11955" h="11943" extrusionOk="0">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 name="Google Shape;1613;p48"/>
              <p:cNvSpPr/>
              <p:nvPr/>
            </p:nvSpPr>
            <p:spPr>
              <a:xfrm>
                <a:off x="4162496" y="1599765"/>
                <a:ext cx="374561" cy="37497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 name="Google Shape;1614;p48"/>
            <p:cNvGrpSpPr/>
            <p:nvPr/>
          </p:nvGrpSpPr>
          <p:grpSpPr>
            <a:xfrm>
              <a:off x="7053286" y="2227254"/>
              <a:ext cx="956596" cy="944252"/>
              <a:chOff x="4370663" y="1816530"/>
              <a:chExt cx="1098904" cy="1084724"/>
            </a:xfrm>
          </p:grpSpPr>
          <p:grpSp>
            <p:nvGrpSpPr>
              <p:cNvPr id="1615" name="Google Shape;1615;p48"/>
              <p:cNvGrpSpPr/>
              <p:nvPr/>
            </p:nvGrpSpPr>
            <p:grpSpPr>
              <a:xfrm>
                <a:off x="4370663" y="1816530"/>
                <a:ext cx="1098904" cy="1084724"/>
                <a:chOff x="4370663" y="1816530"/>
                <a:chExt cx="1098904" cy="1084724"/>
              </a:xfrm>
            </p:grpSpPr>
            <p:sp>
              <p:nvSpPr>
                <p:cNvPr id="1616" name="Google Shape;1616;p48"/>
                <p:cNvSpPr/>
                <p:nvPr/>
              </p:nvSpPr>
              <p:spPr>
                <a:xfrm>
                  <a:off x="4370663" y="1816530"/>
                  <a:ext cx="1098904" cy="1084724"/>
                </a:xfrm>
                <a:custGeom>
                  <a:avLst/>
                  <a:gdLst/>
                  <a:ahLst/>
                  <a:cxnLst/>
                  <a:rect l="l" t="t" r="r" b="b"/>
                  <a:pathLst>
                    <a:path w="45721" h="45131" extrusionOk="0">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8"/>
                <p:cNvSpPr/>
                <p:nvPr/>
              </p:nvSpPr>
              <p:spPr>
                <a:xfrm>
                  <a:off x="5055718" y="1904160"/>
                  <a:ext cx="287338" cy="287338"/>
                </a:xfrm>
                <a:custGeom>
                  <a:avLst/>
                  <a:gdLst/>
                  <a:ahLst/>
                  <a:cxnLst/>
                  <a:rect l="l" t="t" r="r" b="b"/>
                  <a:pathLst>
                    <a:path w="11955" h="11955" extrusionOk="0">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48"/>
              <p:cNvGrpSpPr/>
              <p:nvPr/>
            </p:nvGrpSpPr>
            <p:grpSpPr>
              <a:xfrm>
                <a:off x="4732628" y="2171596"/>
                <a:ext cx="374986" cy="374572"/>
                <a:chOff x="3303268" y="3817349"/>
                <a:chExt cx="346056" cy="345674"/>
              </a:xfrm>
            </p:grpSpPr>
            <p:sp>
              <p:nvSpPr>
                <p:cNvPr id="1619" name="Google Shape;1619;p4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3" name="Google Shape;1623;p48"/>
            <p:cNvGrpSpPr/>
            <p:nvPr/>
          </p:nvGrpSpPr>
          <p:grpSpPr>
            <a:xfrm>
              <a:off x="6547098" y="2715744"/>
              <a:ext cx="956596" cy="944315"/>
              <a:chOff x="3789173" y="2377690"/>
              <a:chExt cx="1098904" cy="1084796"/>
            </a:xfrm>
          </p:grpSpPr>
          <p:grpSp>
            <p:nvGrpSpPr>
              <p:cNvPr id="1624" name="Google Shape;1624;p48"/>
              <p:cNvGrpSpPr/>
              <p:nvPr/>
            </p:nvGrpSpPr>
            <p:grpSpPr>
              <a:xfrm>
                <a:off x="3789173" y="2377690"/>
                <a:ext cx="1098904" cy="1084796"/>
                <a:chOff x="3789173" y="2377690"/>
                <a:chExt cx="1098904" cy="1084796"/>
              </a:xfrm>
            </p:grpSpPr>
            <p:sp>
              <p:nvSpPr>
                <p:cNvPr id="1625" name="Google Shape;1625;p48"/>
                <p:cNvSpPr/>
                <p:nvPr/>
              </p:nvSpPr>
              <p:spPr>
                <a:xfrm>
                  <a:off x="3789173" y="2377690"/>
                  <a:ext cx="1098904" cy="1084796"/>
                </a:xfrm>
                <a:custGeom>
                  <a:avLst/>
                  <a:gdLst/>
                  <a:ahLst/>
                  <a:cxnLst/>
                  <a:rect l="l" t="t" r="r" b="b"/>
                  <a:pathLst>
                    <a:path w="45721" h="45134" extrusionOk="0">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8"/>
                <p:cNvSpPr/>
                <p:nvPr/>
              </p:nvSpPr>
              <p:spPr>
                <a:xfrm>
                  <a:off x="3885623" y="2465897"/>
                  <a:ext cx="287050" cy="287338"/>
                </a:xfrm>
                <a:custGeom>
                  <a:avLst/>
                  <a:gdLst/>
                  <a:ahLst/>
                  <a:cxnLst/>
                  <a:rect l="l" t="t" r="r" b="b"/>
                  <a:pathLst>
                    <a:path w="11943" h="11955" extrusionOk="0">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8"/>
              <p:cNvGrpSpPr/>
              <p:nvPr/>
            </p:nvGrpSpPr>
            <p:grpSpPr>
              <a:xfrm>
                <a:off x="4151137" y="2732796"/>
                <a:ext cx="374986" cy="374572"/>
                <a:chOff x="3752358" y="3817349"/>
                <a:chExt cx="346056" cy="345674"/>
              </a:xfrm>
            </p:grpSpPr>
            <p:sp>
              <p:nvSpPr>
                <p:cNvPr id="1628" name="Google Shape;1628;p4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2" name="Google Shape;1632;p48"/>
            <p:cNvGrpSpPr/>
            <p:nvPr/>
          </p:nvGrpSpPr>
          <p:grpSpPr>
            <a:xfrm>
              <a:off x="7034853" y="3222917"/>
              <a:ext cx="956596" cy="944252"/>
              <a:chOff x="4349489" y="2960313"/>
              <a:chExt cx="1098904" cy="1084724"/>
            </a:xfrm>
          </p:grpSpPr>
          <p:grpSp>
            <p:nvGrpSpPr>
              <p:cNvPr id="1633" name="Google Shape;1633;p48"/>
              <p:cNvGrpSpPr/>
              <p:nvPr/>
            </p:nvGrpSpPr>
            <p:grpSpPr>
              <a:xfrm>
                <a:off x="4349489" y="2960313"/>
                <a:ext cx="1098904" cy="1084724"/>
                <a:chOff x="4349489" y="2960313"/>
                <a:chExt cx="1098904" cy="1084724"/>
              </a:xfrm>
            </p:grpSpPr>
            <p:sp>
              <p:nvSpPr>
                <p:cNvPr id="1634" name="Google Shape;1634;p48"/>
                <p:cNvSpPr/>
                <p:nvPr/>
              </p:nvSpPr>
              <p:spPr>
                <a:xfrm>
                  <a:off x="4349489" y="2960313"/>
                  <a:ext cx="1098904" cy="1084724"/>
                </a:xfrm>
                <a:custGeom>
                  <a:avLst/>
                  <a:gdLst/>
                  <a:ahLst/>
                  <a:cxnLst/>
                  <a:rect l="l" t="t" r="r" b="b"/>
                  <a:pathLst>
                    <a:path w="45721" h="45131" extrusionOk="0">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8"/>
                <p:cNvSpPr/>
                <p:nvPr/>
              </p:nvSpPr>
              <p:spPr>
                <a:xfrm>
                  <a:off x="5065741" y="3026769"/>
                  <a:ext cx="287338" cy="287338"/>
                </a:xfrm>
                <a:custGeom>
                  <a:avLst/>
                  <a:gdLst/>
                  <a:ahLst/>
                  <a:cxnLst/>
                  <a:rect l="l" t="t" r="r" b="b"/>
                  <a:pathLst>
                    <a:path w="11955" h="11955" extrusionOk="0">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48"/>
              <p:cNvGrpSpPr/>
              <p:nvPr/>
            </p:nvGrpSpPr>
            <p:grpSpPr>
              <a:xfrm>
                <a:off x="4732657" y="3315384"/>
                <a:ext cx="374952" cy="374572"/>
                <a:chOff x="4201447" y="3817349"/>
                <a:chExt cx="346024" cy="345674"/>
              </a:xfrm>
            </p:grpSpPr>
            <p:sp>
              <p:nvSpPr>
                <p:cNvPr id="1637" name="Google Shape;1637;p4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9" name="Google Shape;1639;p48"/>
            <p:cNvGrpSpPr/>
            <p:nvPr/>
          </p:nvGrpSpPr>
          <p:grpSpPr>
            <a:xfrm>
              <a:off x="6529419" y="3711909"/>
              <a:ext cx="956596" cy="944315"/>
              <a:chOff x="3768864" y="3522050"/>
              <a:chExt cx="1098904" cy="1084796"/>
            </a:xfrm>
          </p:grpSpPr>
          <p:grpSp>
            <p:nvGrpSpPr>
              <p:cNvPr id="1640" name="Google Shape;1640;p48"/>
              <p:cNvGrpSpPr/>
              <p:nvPr/>
            </p:nvGrpSpPr>
            <p:grpSpPr>
              <a:xfrm>
                <a:off x="3768864" y="3522050"/>
                <a:ext cx="1098904" cy="1084796"/>
                <a:chOff x="3768864" y="3522050"/>
                <a:chExt cx="1098904" cy="1084796"/>
              </a:xfrm>
            </p:grpSpPr>
            <p:sp>
              <p:nvSpPr>
                <p:cNvPr id="1641" name="Google Shape;1641;p48"/>
                <p:cNvSpPr/>
                <p:nvPr/>
              </p:nvSpPr>
              <p:spPr>
                <a:xfrm>
                  <a:off x="3768864" y="3522050"/>
                  <a:ext cx="1098904" cy="1084796"/>
                </a:xfrm>
                <a:custGeom>
                  <a:avLst/>
                  <a:gdLst/>
                  <a:ahLst/>
                  <a:cxnLst/>
                  <a:rect l="l" t="t" r="r" b="b"/>
                  <a:pathLst>
                    <a:path w="45721" h="45134" extrusionOk="0">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8"/>
                <p:cNvSpPr/>
                <p:nvPr/>
              </p:nvSpPr>
              <p:spPr>
                <a:xfrm>
                  <a:off x="3887041" y="3641743"/>
                  <a:ext cx="287338" cy="287026"/>
                </a:xfrm>
                <a:custGeom>
                  <a:avLst/>
                  <a:gdLst/>
                  <a:ahLst/>
                  <a:cxnLst/>
                  <a:rect l="l" t="t" r="r" b="b"/>
                  <a:pathLst>
                    <a:path w="11955" h="11942" extrusionOk="0">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48"/>
              <p:cNvGrpSpPr/>
              <p:nvPr/>
            </p:nvGrpSpPr>
            <p:grpSpPr>
              <a:xfrm>
                <a:off x="4139616" y="3871555"/>
                <a:ext cx="357419" cy="357005"/>
                <a:chOff x="7482229" y="3351230"/>
                <a:chExt cx="357419" cy="357005"/>
              </a:xfrm>
            </p:grpSpPr>
            <p:sp>
              <p:nvSpPr>
                <p:cNvPr id="1644" name="Google Shape;1644;p48"/>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8"/>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8"/>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8"/>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8"/>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62FB22-DCA9-0F2B-FDB1-D6C9D4A00ADD}"/>
              </a:ext>
            </a:extLst>
          </p:cNvPr>
          <p:cNvSpPr txBox="1"/>
          <p:nvPr/>
        </p:nvSpPr>
        <p:spPr>
          <a:xfrm>
            <a:off x="353466" y="322729"/>
            <a:ext cx="6477640" cy="400110"/>
          </a:xfrm>
          <a:prstGeom prst="rect">
            <a:avLst/>
          </a:prstGeom>
          <a:noFill/>
        </p:spPr>
        <p:txBody>
          <a:bodyPr wrap="square" rtlCol="0">
            <a:spAutoFit/>
          </a:bodyPr>
          <a:lstStyle/>
          <a:p>
            <a:r>
              <a:rPr lang="en-US" sz="2000" dirty="0">
                <a:solidFill>
                  <a:schemeClr val="accent1"/>
                </a:solidFill>
                <a:latin typeface="Fira Sans Extra Condensed Medium" panose="020B0604020202020204" charset="0"/>
              </a:rPr>
              <a:t>Methodology</a:t>
            </a:r>
            <a:endParaRPr lang="en-MY" sz="2000" dirty="0">
              <a:solidFill>
                <a:schemeClr val="accent1"/>
              </a:solidFill>
              <a:latin typeface="Fira Sans Extra Condensed Medium" panose="020B0604020202020204" charset="0"/>
            </a:endParaRPr>
          </a:p>
        </p:txBody>
      </p:sp>
      <p:graphicFrame>
        <p:nvGraphicFramePr>
          <p:cNvPr id="5" name="Diagram 4">
            <a:extLst>
              <a:ext uri="{FF2B5EF4-FFF2-40B4-BE49-F238E27FC236}">
                <a16:creationId xmlns:a16="http://schemas.microsoft.com/office/drawing/2014/main" id="{630BF09B-C221-CEEA-44DC-5923A180AAAD}"/>
              </a:ext>
            </a:extLst>
          </p:cNvPr>
          <p:cNvGraphicFramePr/>
          <p:nvPr>
            <p:extLst>
              <p:ext uri="{D42A27DB-BD31-4B8C-83A1-F6EECF244321}">
                <p14:modId xmlns:p14="http://schemas.microsoft.com/office/powerpoint/2010/main" val="3723185232"/>
              </p:ext>
            </p:extLst>
          </p:nvPr>
        </p:nvGraphicFramePr>
        <p:xfrm>
          <a:off x="484094" y="-98022"/>
          <a:ext cx="8306440" cy="43857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7" name="Straight Arrow Connector 6">
            <a:extLst>
              <a:ext uri="{FF2B5EF4-FFF2-40B4-BE49-F238E27FC236}">
                <a16:creationId xmlns:a16="http://schemas.microsoft.com/office/drawing/2014/main" id="{7D4E0E5E-A557-FF6A-5C12-6D684A4DEC9C}"/>
              </a:ext>
            </a:extLst>
          </p:cNvPr>
          <p:cNvCxnSpPr/>
          <p:nvPr/>
        </p:nvCxnSpPr>
        <p:spPr>
          <a:xfrm>
            <a:off x="2220686" y="3150457"/>
            <a:ext cx="6569848" cy="0"/>
          </a:xfrm>
          <a:prstGeom prst="straightConnector1">
            <a:avLst/>
          </a:prstGeom>
          <a:ln w="50800">
            <a:solidFill>
              <a:schemeClr val="accent5"/>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8CB6B5DE-036A-9BC3-D0AB-36E221634D50}"/>
              </a:ext>
            </a:extLst>
          </p:cNvPr>
          <p:cNvCxnSpPr>
            <a:cxnSpLocks/>
          </p:cNvCxnSpPr>
          <p:nvPr/>
        </p:nvCxnSpPr>
        <p:spPr>
          <a:xfrm>
            <a:off x="267661" y="3150457"/>
            <a:ext cx="1522718" cy="0"/>
          </a:xfrm>
          <a:prstGeom prst="straightConnector1">
            <a:avLst/>
          </a:prstGeom>
          <a:ln w="50800">
            <a:solidFill>
              <a:schemeClr val="accent5"/>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026" name="Picture 2" descr="Connectors | Serenytics">
            <a:extLst>
              <a:ext uri="{FF2B5EF4-FFF2-40B4-BE49-F238E27FC236}">
                <a16:creationId xmlns:a16="http://schemas.microsoft.com/office/drawing/2014/main" id="{05823890-1AE9-154C-250B-98D25CAC12E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58266" y="3367479"/>
            <a:ext cx="883823" cy="88382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ython Language, HD Png Download - kindpng">
            <a:extLst>
              <a:ext uri="{FF2B5EF4-FFF2-40B4-BE49-F238E27FC236}">
                <a16:creationId xmlns:a16="http://schemas.microsoft.com/office/drawing/2014/main" id="{CE7103D8-A6C1-87B6-DC0E-DCF277A1F34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943183" y="3282052"/>
            <a:ext cx="931792" cy="107821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onda란?">
            <a:extLst>
              <a:ext uri="{FF2B5EF4-FFF2-40B4-BE49-F238E27FC236}">
                <a16:creationId xmlns:a16="http://schemas.microsoft.com/office/drawing/2014/main" id="{58A54637-FB8C-D374-C00E-3AD614146E1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209774" y="3282052"/>
            <a:ext cx="1923169" cy="929126"/>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4BC9938E-B983-EBFA-5376-D735AAFE955D}"/>
              </a:ext>
            </a:extLst>
          </p:cNvPr>
          <p:cNvSpPr txBox="1"/>
          <p:nvPr/>
        </p:nvSpPr>
        <p:spPr>
          <a:xfrm>
            <a:off x="7806977" y="1064551"/>
            <a:ext cx="768403" cy="307777"/>
          </a:xfrm>
          <a:prstGeom prst="rect">
            <a:avLst/>
          </a:prstGeom>
          <a:noFill/>
        </p:spPr>
        <p:txBody>
          <a:bodyPr wrap="square" rtlCol="0">
            <a:spAutoFit/>
          </a:bodyPr>
          <a:lstStyle/>
          <a:p>
            <a:r>
              <a:rPr lang="en-US" dirty="0">
                <a:solidFill>
                  <a:srgbClr val="00B050"/>
                </a:solidFill>
                <a:latin typeface="Fira Sans Extra Condensed Medium" panose="020B0604020202020204" charset="0"/>
              </a:rPr>
              <a:t>Obj 1</a:t>
            </a:r>
            <a:endParaRPr lang="en-MY" dirty="0">
              <a:solidFill>
                <a:srgbClr val="00B050"/>
              </a:solidFill>
              <a:latin typeface="Fira Sans Extra Condensed Medium" panose="020B0604020202020204" charset="0"/>
            </a:endParaRPr>
          </a:p>
        </p:txBody>
      </p:sp>
      <p:sp>
        <p:nvSpPr>
          <p:cNvPr id="11" name="TextBox 10">
            <a:extLst>
              <a:ext uri="{FF2B5EF4-FFF2-40B4-BE49-F238E27FC236}">
                <a16:creationId xmlns:a16="http://schemas.microsoft.com/office/drawing/2014/main" id="{D2CA43DC-45C8-6CBE-D2AB-53D80950EB19}"/>
              </a:ext>
            </a:extLst>
          </p:cNvPr>
          <p:cNvSpPr txBox="1"/>
          <p:nvPr/>
        </p:nvSpPr>
        <p:spPr>
          <a:xfrm>
            <a:off x="6446904" y="1064551"/>
            <a:ext cx="768403" cy="307777"/>
          </a:xfrm>
          <a:prstGeom prst="rect">
            <a:avLst/>
          </a:prstGeom>
          <a:noFill/>
        </p:spPr>
        <p:txBody>
          <a:bodyPr wrap="square" rtlCol="0">
            <a:spAutoFit/>
          </a:bodyPr>
          <a:lstStyle/>
          <a:p>
            <a:r>
              <a:rPr lang="en-US" dirty="0">
                <a:solidFill>
                  <a:srgbClr val="00B050"/>
                </a:solidFill>
                <a:latin typeface="Fira Sans Extra Condensed Medium" panose="020B0604020202020204" charset="0"/>
              </a:rPr>
              <a:t>Obj 2</a:t>
            </a:r>
            <a:endParaRPr lang="en-MY" dirty="0">
              <a:solidFill>
                <a:srgbClr val="00B050"/>
              </a:solidFill>
              <a:latin typeface="Fira Sans Extra Condensed Medium" panose="020B0604020202020204" charset="0"/>
            </a:endParaRPr>
          </a:p>
        </p:txBody>
      </p:sp>
      <p:sp>
        <p:nvSpPr>
          <p:cNvPr id="12" name="TextBox 11">
            <a:extLst>
              <a:ext uri="{FF2B5EF4-FFF2-40B4-BE49-F238E27FC236}">
                <a16:creationId xmlns:a16="http://schemas.microsoft.com/office/drawing/2014/main" id="{997D9928-485F-745C-CDE2-63523965FE05}"/>
              </a:ext>
            </a:extLst>
          </p:cNvPr>
          <p:cNvSpPr txBox="1"/>
          <p:nvPr/>
        </p:nvSpPr>
        <p:spPr>
          <a:xfrm>
            <a:off x="4998465" y="1064551"/>
            <a:ext cx="768403" cy="307777"/>
          </a:xfrm>
          <a:prstGeom prst="rect">
            <a:avLst/>
          </a:prstGeom>
          <a:noFill/>
        </p:spPr>
        <p:txBody>
          <a:bodyPr wrap="square" rtlCol="0">
            <a:spAutoFit/>
          </a:bodyPr>
          <a:lstStyle/>
          <a:p>
            <a:r>
              <a:rPr lang="en-US" dirty="0">
                <a:solidFill>
                  <a:srgbClr val="00B050"/>
                </a:solidFill>
                <a:latin typeface="Fira Sans Extra Condensed Medium" panose="020B0604020202020204" charset="0"/>
              </a:rPr>
              <a:t>Obj 3</a:t>
            </a:r>
            <a:endParaRPr lang="en-MY" dirty="0">
              <a:solidFill>
                <a:srgbClr val="00B050"/>
              </a:solidFill>
              <a:latin typeface="Fira Sans Extra Condensed Medium" panose="020B0604020202020204" charset="0"/>
            </a:endParaRPr>
          </a:p>
        </p:txBody>
      </p:sp>
    </p:spTree>
    <p:extLst>
      <p:ext uri="{BB962C8B-B14F-4D97-AF65-F5344CB8AC3E}">
        <p14:creationId xmlns:p14="http://schemas.microsoft.com/office/powerpoint/2010/main" val="17610152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61131-9485-E732-D9AC-6FD5FBA8235F}"/>
              </a:ext>
            </a:extLst>
          </p:cNvPr>
          <p:cNvSpPr>
            <a:spLocks noGrp="1"/>
          </p:cNvSpPr>
          <p:nvPr>
            <p:ph type="title"/>
          </p:nvPr>
        </p:nvSpPr>
        <p:spPr>
          <a:xfrm>
            <a:off x="165704" y="91529"/>
            <a:ext cx="8520600" cy="841800"/>
          </a:xfrm>
        </p:spPr>
        <p:txBody>
          <a:bodyPr/>
          <a:lstStyle/>
          <a:p>
            <a:pPr algn="l"/>
            <a:r>
              <a:rPr lang="en-US" sz="2000" dirty="0">
                <a:solidFill>
                  <a:schemeClr val="accent1"/>
                </a:solidFill>
              </a:rPr>
              <a:t>Explanatory Data Analysis</a:t>
            </a:r>
            <a:endParaRPr lang="en-MY" sz="2000" dirty="0">
              <a:solidFill>
                <a:schemeClr val="accent1"/>
              </a:solidFill>
            </a:endParaRPr>
          </a:p>
        </p:txBody>
      </p:sp>
      <p:pic>
        <p:nvPicPr>
          <p:cNvPr id="4" name="Picture 3">
            <a:extLst>
              <a:ext uri="{FF2B5EF4-FFF2-40B4-BE49-F238E27FC236}">
                <a16:creationId xmlns:a16="http://schemas.microsoft.com/office/drawing/2014/main" id="{DF489458-A467-0CE5-3066-1E919C190ADB}"/>
              </a:ext>
            </a:extLst>
          </p:cNvPr>
          <p:cNvPicPr>
            <a:picLocks noChangeAspect="1"/>
          </p:cNvPicPr>
          <p:nvPr/>
        </p:nvPicPr>
        <p:blipFill>
          <a:blip r:embed="rId2"/>
          <a:stretch>
            <a:fillRect/>
          </a:stretch>
        </p:blipFill>
        <p:spPr>
          <a:xfrm>
            <a:off x="1250435" y="879540"/>
            <a:ext cx="3136335" cy="2317732"/>
          </a:xfrm>
          <a:prstGeom prst="rect">
            <a:avLst/>
          </a:prstGeom>
        </p:spPr>
      </p:pic>
      <p:sp>
        <p:nvSpPr>
          <p:cNvPr id="5" name="TextBox 4">
            <a:extLst>
              <a:ext uri="{FF2B5EF4-FFF2-40B4-BE49-F238E27FC236}">
                <a16:creationId xmlns:a16="http://schemas.microsoft.com/office/drawing/2014/main" id="{E4732B38-D812-A4A3-30B4-742A83B59794}"/>
              </a:ext>
            </a:extLst>
          </p:cNvPr>
          <p:cNvSpPr txBox="1"/>
          <p:nvPr/>
        </p:nvSpPr>
        <p:spPr>
          <a:xfrm>
            <a:off x="4757231" y="1052713"/>
            <a:ext cx="3271766" cy="1815882"/>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Fira Sans Extra Condensed Medium" panose="020B0604020202020204" charset="0"/>
              </a:rPr>
              <a:t>The CPO price was unstable from the year 2022.</a:t>
            </a:r>
          </a:p>
          <a:p>
            <a:pPr marL="285750" indent="-285750">
              <a:buFont typeface="Arial" panose="020B0604020202020204" pitchFamily="34" charset="0"/>
              <a:buChar char="•"/>
            </a:pPr>
            <a:r>
              <a:rPr lang="en-US" dirty="0">
                <a:latin typeface="Fira Sans Extra Condensed Medium" panose="020B0604020202020204" charset="0"/>
              </a:rPr>
              <a:t>We can say for the first half of the year, the average price would be around RM6500 and for the second half around RM4000.</a:t>
            </a:r>
          </a:p>
          <a:p>
            <a:pPr marL="285750" indent="-285750">
              <a:buFont typeface="Arial" panose="020B0604020202020204" pitchFamily="34" charset="0"/>
              <a:buChar char="•"/>
            </a:pPr>
            <a:r>
              <a:rPr lang="en-US" dirty="0">
                <a:latin typeface="Fira Sans Extra Condensed Medium" panose="020B0604020202020204" charset="0"/>
              </a:rPr>
              <a:t>That is almost 50% of change in a single year. </a:t>
            </a:r>
            <a:endParaRPr lang="en-MY" dirty="0">
              <a:latin typeface="Fira Sans Extra Condensed Medium" panose="020B0604020202020204" charset="0"/>
            </a:endParaRPr>
          </a:p>
        </p:txBody>
      </p:sp>
      <p:pic>
        <p:nvPicPr>
          <p:cNvPr id="7" name="Picture 6">
            <a:extLst>
              <a:ext uri="{FF2B5EF4-FFF2-40B4-BE49-F238E27FC236}">
                <a16:creationId xmlns:a16="http://schemas.microsoft.com/office/drawing/2014/main" id="{9185BDC4-0850-52E2-F5A6-D79DD0543F1F}"/>
              </a:ext>
            </a:extLst>
          </p:cNvPr>
          <p:cNvPicPr>
            <a:picLocks noChangeAspect="1"/>
          </p:cNvPicPr>
          <p:nvPr/>
        </p:nvPicPr>
        <p:blipFill>
          <a:blip r:embed="rId3"/>
          <a:stretch>
            <a:fillRect/>
          </a:stretch>
        </p:blipFill>
        <p:spPr>
          <a:xfrm>
            <a:off x="5389762" y="3688162"/>
            <a:ext cx="2006703" cy="533427"/>
          </a:xfrm>
          <a:prstGeom prst="rect">
            <a:avLst/>
          </a:prstGeom>
          <a:ln w="15875">
            <a:solidFill>
              <a:schemeClr val="tx1"/>
            </a:solidFill>
          </a:ln>
        </p:spPr>
      </p:pic>
      <p:sp>
        <p:nvSpPr>
          <p:cNvPr id="8" name="TextBox 7">
            <a:extLst>
              <a:ext uri="{FF2B5EF4-FFF2-40B4-BE49-F238E27FC236}">
                <a16:creationId xmlns:a16="http://schemas.microsoft.com/office/drawing/2014/main" id="{3FFEE566-48DF-A7AF-1F7E-519F6115EB0D}"/>
              </a:ext>
            </a:extLst>
          </p:cNvPr>
          <p:cNvSpPr txBox="1"/>
          <p:nvPr/>
        </p:nvSpPr>
        <p:spPr>
          <a:xfrm>
            <a:off x="1421549" y="3275374"/>
            <a:ext cx="2881512" cy="160043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Fira Sans Extra Condensed Medium" panose="020B0604020202020204" charset="0"/>
              </a:rPr>
              <a:t>Failed to reject h-null since p-value higher than significance level. Therefore, the original series is not stationary.</a:t>
            </a:r>
          </a:p>
          <a:p>
            <a:pPr marL="285750" indent="-285750">
              <a:buFont typeface="Arial" panose="020B0604020202020204" pitchFamily="34" charset="0"/>
              <a:buChar char="•"/>
            </a:pPr>
            <a:r>
              <a:rPr lang="en-US" dirty="0">
                <a:latin typeface="Fira Sans Extra Condensed Medium" panose="020B0604020202020204" charset="0"/>
              </a:rPr>
              <a:t>Local and global test also shows the original series is not stationary.</a:t>
            </a:r>
            <a:endParaRPr lang="en-MY" dirty="0">
              <a:latin typeface="Fira Sans Extra Condensed Medium" panose="020B0604020202020204" charset="0"/>
            </a:endParaRPr>
          </a:p>
        </p:txBody>
      </p:sp>
    </p:spTree>
    <p:extLst>
      <p:ext uri="{BB962C8B-B14F-4D97-AF65-F5344CB8AC3E}">
        <p14:creationId xmlns:p14="http://schemas.microsoft.com/office/powerpoint/2010/main" val="36067021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EDE0C-ECC4-6F6B-B6BA-DD9688092CE6}"/>
              </a:ext>
            </a:extLst>
          </p:cNvPr>
          <p:cNvSpPr>
            <a:spLocks noGrp="1"/>
          </p:cNvSpPr>
          <p:nvPr>
            <p:ph type="title"/>
          </p:nvPr>
        </p:nvSpPr>
        <p:spPr>
          <a:xfrm>
            <a:off x="211808" y="245890"/>
            <a:ext cx="8509572" cy="453358"/>
          </a:xfrm>
        </p:spPr>
        <p:txBody>
          <a:bodyPr/>
          <a:lstStyle/>
          <a:p>
            <a:pPr algn="l"/>
            <a:r>
              <a:rPr lang="en-US" sz="2000" dirty="0">
                <a:solidFill>
                  <a:schemeClr val="accent1"/>
                </a:solidFill>
              </a:rPr>
              <a:t>AR (Autoregressive)</a:t>
            </a:r>
            <a:endParaRPr lang="en-MY" sz="2000" dirty="0">
              <a:solidFill>
                <a:schemeClr val="accent1"/>
              </a:solidFill>
            </a:endParaRPr>
          </a:p>
        </p:txBody>
      </p:sp>
      <p:pic>
        <p:nvPicPr>
          <p:cNvPr id="4" name="Picture 3">
            <a:extLst>
              <a:ext uri="{FF2B5EF4-FFF2-40B4-BE49-F238E27FC236}">
                <a16:creationId xmlns:a16="http://schemas.microsoft.com/office/drawing/2014/main" id="{EF6F2537-1300-8D09-3047-C3ECBCD147CC}"/>
              </a:ext>
            </a:extLst>
          </p:cNvPr>
          <p:cNvPicPr>
            <a:picLocks noChangeAspect="1"/>
          </p:cNvPicPr>
          <p:nvPr/>
        </p:nvPicPr>
        <p:blipFill>
          <a:blip r:embed="rId2"/>
          <a:stretch>
            <a:fillRect/>
          </a:stretch>
        </p:blipFill>
        <p:spPr>
          <a:xfrm>
            <a:off x="352626" y="634502"/>
            <a:ext cx="2774775" cy="2145284"/>
          </a:xfrm>
          <a:prstGeom prst="rect">
            <a:avLst/>
          </a:prstGeom>
        </p:spPr>
      </p:pic>
      <p:sp>
        <p:nvSpPr>
          <p:cNvPr id="5" name="TextBox 4">
            <a:extLst>
              <a:ext uri="{FF2B5EF4-FFF2-40B4-BE49-F238E27FC236}">
                <a16:creationId xmlns:a16="http://schemas.microsoft.com/office/drawing/2014/main" id="{D0C828F8-500E-A49C-C305-5EA899860BFB}"/>
              </a:ext>
            </a:extLst>
          </p:cNvPr>
          <p:cNvSpPr txBox="1"/>
          <p:nvPr/>
        </p:nvSpPr>
        <p:spPr>
          <a:xfrm>
            <a:off x="3742124" y="860612"/>
            <a:ext cx="2912249" cy="954107"/>
          </a:xfrm>
          <a:prstGeom prst="rect">
            <a:avLst/>
          </a:prstGeom>
          <a:noFill/>
        </p:spPr>
        <p:txBody>
          <a:bodyPr wrap="square" rtlCol="0">
            <a:spAutoFit/>
          </a:bodyPr>
          <a:lstStyle/>
          <a:p>
            <a:r>
              <a:rPr lang="en-US" dirty="0">
                <a:latin typeface="Fira Sans Extra Condensed Medium" panose="020B0604020202020204" charset="0"/>
              </a:rPr>
              <a:t>The PACF plot shows the series are correlated with lag 1 and 2. Lag 1 and 2 can be used to coefficients of the model. </a:t>
            </a:r>
            <a:endParaRPr lang="en-MY" dirty="0">
              <a:latin typeface="Fira Sans Extra Condensed Medium" panose="020B0604020202020204" charset="0"/>
            </a:endParaRPr>
          </a:p>
        </p:txBody>
      </p:sp>
      <p:pic>
        <p:nvPicPr>
          <p:cNvPr id="7" name="Picture 6">
            <a:extLst>
              <a:ext uri="{FF2B5EF4-FFF2-40B4-BE49-F238E27FC236}">
                <a16:creationId xmlns:a16="http://schemas.microsoft.com/office/drawing/2014/main" id="{8FAED23B-F8DD-016A-18D3-0E8BEE4ED970}"/>
              </a:ext>
            </a:extLst>
          </p:cNvPr>
          <p:cNvPicPr>
            <a:picLocks noChangeAspect="1"/>
          </p:cNvPicPr>
          <p:nvPr/>
        </p:nvPicPr>
        <p:blipFill>
          <a:blip r:embed="rId3"/>
          <a:stretch>
            <a:fillRect/>
          </a:stretch>
        </p:blipFill>
        <p:spPr>
          <a:xfrm>
            <a:off x="3990040" y="2571750"/>
            <a:ext cx="3700969" cy="2382918"/>
          </a:xfrm>
          <a:prstGeom prst="rect">
            <a:avLst/>
          </a:prstGeom>
        </p:spPr>
      </p:pic>
      <p:sp>
        <p:nvSpPr>
          <p:cNvPr id="8" name="TextBox 7">
            <a:extLst>
              <a:ext uri="{FF2B5EF4-FFF2-40B4-BE49-F238E27FC236}">
                <a16:creationId xmlns:a16="http://schemas.microsoft.com/office/drawing/2014/main" id="{3F51F08B-567A-BD6A-60DE-B46AE0258610}"/>
              </a:ext>
            </a:extLst>
          </p:cNvPr>
          <p:cNvSpPr txBox="1"/>
          <p:nvPr/>
        </p:nvSpPr>
        <p:spPr>
          <a:xfrm>
            <a:off x="345782" y="3211926"/>
            <a:ext cx="2789304" cy="954107"/>
          </a:xfrm>
          <a:prstGeom prst="rect">
            <a:avLst/>
          </a:prstGeom>
          <a:noFill/>
        </p:spPr>
        <p:txBody>
          <a:bodyPr wrap="square" rtlCol="0">
            <a:spAutoFit/>
          </a:bodyPr>
          <a:lstStyle/>
          <a:p>
            <a:r>
              <a:rPr lang="en-US" dirty="0">
                <a:latin typeface="Fira Sans Extra Condensed Medium" panose="020B0604020202020204" charset="0"/>
              </a:rPr>
              <a:t>The p-values of AR(2) is lower than the significance level of 5%. Therefore, the AR(2) model is acceptable.</a:t>
            </a:r>
            <a:endParaRPr lang="en-US" b="0" i="0" dirty="0">
              <a:effectLst/>
              <a:latin typeface="Fira Sans Extra Condensed Medium" panose="020B0604020202020204" charset="0"/>
            </a:endParaRPr>
          </a:p>
          <a:p>
            <a:endParaRPr lang="en-MY" dirty="0">
              <a:latin typeface="Fira Sans Extra Condensed Medium" panose="020B0604020202020204" charset="0"/>
            </a:endParaRPr>
          </a:p>
        </p:txBody>
      </p:sp>
    </p:spTree>
    <p:extLst>
      <p:ext uri="{BB962C8B-B14F-4D97-AF65-F5344CB8AC3E}">
        <p14:creationId xmlns:p14="http://schemas.microsoft.com/office/powerpoint/2010/main" val="2333229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EDE0C-ECC4-6F6B-B6BA-DD9688092CE6}"/>
              </a:ext>
            </a:extLst>
          </p:cNvPr>
          <p:cNvSpPr>
            <a:spLocks noGrp="1"/>
          </p:cNvSpPr>
          <p:nvPr>
            <p:ph type="title"/>
          </p:nvPr>
        </p:nvSpPr>
        <p:spPr>
          <a:xfrm>
            <a:off x="211808" y="245890"/>
            <a:ext cx="8509572" cy="453358"/>
          </a:xfrm>
        </p:spPr>
        <p:txBody>
          <a:bodyPr/>
          <a:lstStyle/>
          <a:p>
            <a:pPr algn="l"/>
            <a:r>
              <a:rPr lang="en-US" sz="2000" dirty="0">
                <a:solidFill>
                  <a:schemeClr val="accent1"/>
                </a:solidFill>
              </a:rPr>
              <a:t>MA (Moving Average)</a:t>
            </a:r>
            <a:endParaRPr lang="en-MY" sz="2000" dirty="0">
              <a:solidFill>
                <a:schemeClr val="accent1"/>
              </a:solidFill>
            </a:endParaRPr>
          </a:p>
        </p:txBody>
      </p:sp>
      <p:pic>
        <p:nvPicPr>
          <p:cNvPr id="6" name="Picture 5">
            <a:extLst>
              <a:ext uri="{FF2B5EF4-FFF2-40B4-BE49-F238E27FC236}">
                <a16:creationId xmlns:a16="http://schemas.microsoft.com/office/drawing/2014/main" id="{379F1264-6DB7-87C1-2235-66C83EE6D6C9}"/>
              </a:ext>
            </a:extLst>
          </p:cNvPr>
          <p:cNvPicPr>
            <a:picLocks noChangeAspect="1"/>
          </p:cNvPicPr>
          <p:nvPr/>
        </p:nvPicPr>
        <p:blipFill>
          <a:blip r:embed="rId2"/>
          <a:stretch>
            <a:fillRect/>
          </a:stretch>
        </p:blipFill>
        <p:spPr>
          <a:xfrm>
            <a:off x="280964" y="839718"/>
            <a:ext cx="2303371" cy="1732032"/>
          </a:xfrm>
          <a:prstGeom prst="rect">
            <a:avLst/>
          </a:prstGeom>
        </p:spPr>
      </p:pic>
      <p:sp>
        <p:nvSpPr>
          <p:cNvPr id="9" name="TextBox 8">
            <a:extLst>
              <a:ext uri="{FF2B5EF4-FFF2-40B4-BE49-F238E27FC236}">
                <a16:creationId xmlns:a16="http://schemas.microsoft.com/office/drawing/2014/main" id="{5EF51FF4-E2D9-2371-2D17-B29864FD6C00}"/>
              </a:ext>
            </a:extLst>
          </p:cNvPr>
          <p:cNvSpPr txBox="1"/>
          <p:nvPr/>
        </p:nvSpPr>
        <p:spPr>
          <a:xfrm>
            <a:off x="3742124" y="860612"/>
            <a:ext cx="2912249" cy="954107"/>
          </a:xfrm>
          <a:prstGeom prst="rect">
            <a:avLst/>
          </a:prstGeom>
          <a:noFill/>
        </p:spPr>
        <p:txBody>
          <a:bodyPr wrap="square" rtlCol="0">
            <a:spAutoFit/>
          </a:bodyPr>
          <a:lstStyle/>
          <a:p>
            <a:r>
              <a:rPr lang="en-US" dirty="0">
                <a:latin typeface="Fira Sans Extra Condensed Medium" panose="020B0604020202020204" charset="0"/>
              </a:rPr>
              <a:t>The ACF plot shows the series are correlated with lag 1 to lag 20. Lag 1 to lag 20 can be used to coefficients of the model. </a:t>
            </a:r>
            <a:endParaRPr lang="en-MY" dirty="0">
              <a:latin typeface="Fira Sans Extra Condensed Medium" panose="020B0604020202020204" charset="0"/>
            </a:endParaRPr>
          </a:p>
        </p:txBody>
      </p:sp>
      <p:pic>
        <p:nvPicPr>
          <p:cNvPr id="11" name="Picture 10">
            <a:extLst>
              <a:ext uri="{FF2B5EF4-FFF2-40B4-BE49-F238E27FC236}">
                <a16:creationId xmlns:a16="http://schemas.microsoft.com/office/drawing/2014/main" id="{77460649-0578-6776-BD52-672EDBC0C651}"/>
              </a:ext>
            </a:extLst>
          </p:cNvPr>
          <p:cNvPicPr>
            <a:picLocks noChangeAspect="1"/>
          </p:cNvPicPr>
          <p:nvPr/>
        </p:nvPicPr>
        <p:blipFill>
          <a:blip r:embed="rId3"/>
          <a:stretch>
            <a:fillRect/>
          </a:stretch>
        </p:blipFill>
        <p:spPr>
          <a:xfrm>
            <a:off x="3947110" y="2473937"/>
            <a:ext cx="3666911" cy="2374445"/>
          </a:xfrm>
          <a:prstGeom prst="rect">
            <a:avLst/>
          </a:prstGeom>
        </p:spPr>
      </p:pic>
      <p:sp>
        <p:nvSpPr>
          <p:cNvPr id="12" name="TextBox 11">
            <a:extLst>
              <a:ext uri="{FF2B5EF4-FFF2-40B4-BE49-F238E27FC236}">
                <a16:creationId xmlns:a16="http://schemas.microsoft.com/office/drawing/2014/main" id="{980F7F5E-575B-557D-B293-08EF13D4830D}"/>
              </a:ext>
            </a:extLst>
          </p:cNvPr>
          <p:cNvSpPr txBox="1"/>
          <p:nvPr/>
        </p:nvSpPr>
        <p:spPr>
          <a:xfrm>
            <a:off x="345782" y="3211926"/>
            <a:ext cx="2789304" cy="1169551"/>
          </a:xfrm>
          <a:prstGeom prst="rect">
            <a:avLst/>
          </a:prstGeom>
          <a:noFill/>
        </p:spPr>
        <p:txBody>
          <a:bodyPr wrap="square" rtlCol="0">
            <a:spAutoFit/>
          </a:bodyPr>
          <a:lstStyle/>
          <a:p>
            <a:r>
              <a:rPr lang="en-US" dirty="0">
                <a:latin typeface="Fira Sans Extra Condensed Medium" panose="020B0604020202020204" charset="0"/>
              </a:rPr>
              <a:t>The p-values of MA(2) is lower than the significance level of 5%. Therefore, the MA(2) model is acceptable. </a:t>
            </a:r>
            <a:endParaRPr lang="en-US" b="0" i="0" dirty="0">
              <a:effectLst/>
              <a:latin typeface="Fira Sans Extra Condensed Medium" panose="020B0604020202020204" charset="0"/>
            </a:endParaRPr>
          </a:p>
          <a:p>
            <a:endParaRPr lang="en-MY" dirty="0">
              <a:latin typeface="Fira Sans Extra Condensed Medium" panose="020B0604020202020204" charset="0"/>
            </a:endParaRPr>
          </a:p>
        </p:txBody>
      </p:sp>
    </p:spTree>
    <p:extLst>
      <p:ext uri="{BB962C8B-B14F-4D97-AF65-F5344CB8AC3E}">
        <p14:creationId xmlns:p14="http://schemas.microsoft.com/office/powerpoint/2010/main" val="2233412285"/>
      </p:ext>
    </p:extLst>
  </p:cSld>
  <p:clrMapOvr>
    <a:masterClrMapping/>
  </p:clrMapOvr>
</p:sld>
</file>

<file path=ppt/theme/theme1.xml><?xml version="1.0" encoding="utf-8"?>
<a:theme xmlns:a="http://schemas.openxmlformats.org/drawingml/2006/main" name="Data Charts Infographics by Slidesgo">
  <a:themeElements>
    <a:clrScheme name="Simple Light">
      <a:dk1>
        <a:srgbClr val="000000"/>
      </a:dk1>
      <a:lt1>
        <a:srgbClr val="FFFFFF"/>
      </a:lt1>
      <a:dk2>
        <a:srgbClr val="595959"/>
      </a:dk2>
      <a:lt2>
        <a:srgbClr val="EEEEEE"/>
      </a:lt2>
      <a:accent1>
        <a:srgbClr val="1E35A1"/>
      </a:accent1>
      <a:accent2>
        <a:srgbClr val="0C79F3"/>
      </a:accent2>
      <a:accent3>
        <a:srgbClr val="00D4F0"/>
      </a:accent3>
      <a:accent4>
        <a:srgbClr val="2170B7"/>
      </a:accent4>
      <a:accent5>
        <a:srgbClr val="59A7FF"/>
      </a:accent5>
      <a:accent6>
        <a:srgbClr val="071554"/>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1888</TotalTime>
  <Words>3190</Words>
  <Application>Microsoft Office PowerPoint</Application>
  <PresentationFormat>On-screen Show (16:9)</PresentationFormat>
  <Paragraphs>649</Paragraphs>
  <Slides>52</Slides>
  <Notes>34</Notes>
  <HiddenSlides>2</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52</vt:i4>
      </vt:variant>
    </vt:vector>
  </HeadingPairs>
  <TitlesOfParts>
    <vt:vector size="65" baseType="lpstr">
      <vt:lpstr>Fira Sans Extra Condensed Medium</vt:lpstr>
      <vt:lpstr>Proxima Nova Semibold</vt:lpstr>
      <vt:lpstr>Roboto Medium</vt:lpstr>
      <vt:lpstr>Fira Sans Extra Condensed</vt:lpstr>
      <vt:lpstr>Poppins</vt:lpstr>
      <vt:lpstr>Roboto</vt:lpstr>
      <vt:lpstr>Cambria Math</vt:lpstr>
      <vt:lpstr>Arial</vt:lpstr>
      <vt:lpstr>Calibri</vt:lpstr>
      <vt:lpstr>Proxima Nova</vt:lpstr>
      <vt:lpstr>Fira Sans Extra Condensed Light</vt:lpstr>
      <vt:lpstr>Data Charts Infographics by Slidesgo</vt:lpstr>
      <vt:lpstr>Slidesgo Final Pages</vt:lpstr>
      <vt:lpstr>CPO Price Forecasting</vt:lpstr>
      <vt:lpstr>PowerPoint Presentation</vt:lpstr>
      <vt:lpstr>Introduction</vt:lpstr>
      <vt:lpstr>More on Crude Palm Oil</vt:lpstr>
      <vt:lpstr>PowerPoint Presentation</vt:lpstr>
      <vt:lpstr>PowerPoint Presentation</vt:lpstr>
      <vt:lpstr>Explanatory Data Analysis</vt:lpstr>
      <vt:lpstr>AR (Autoregressive)</vt:lpstr>
      <vt:lpstr>MA (Moving Average)</vt:lpstr>
      <vt:lpstr>ARMA (Autoregressive Moving Average)</vt:lpstr>
      <vt:lpstr>ARIMA (Autoregressive Integrated Moving Average)</vt:lpstr>
      <vt:lpstr>ARIMA (Autoregressive Integrated Moving Average)</vt:lpstr>
      <vt:lpstr>ARIMA (Autoregressive Integrated Moving Average)</vt:lpstr>
      <vt:lpstr>ARCH (Autoregressive Conditional Heteroskedasticity)</vt:lpstr>
      <vt:lpstr>GARCH (Generalized Autoregressive Conditional Heteroskedasticity)</vt:lpstr>
      <vt:lpstr>Model performance comparison</vt:lpstr>
      <vt:lpstr>Appendix</vt:lpstr>
      <vt:lpstr>PowerPoint Presentation</vt:lpstr>
      <vt:lpstr>PowerPoint Presentation</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Data Charts Infographics</vt:lpstr>
      <vt:lpstr>Instructions for use (free users)</vt:lpstr>
      <vt:lpstr>Instructions for use (premium users)</vt:lpstr>
      <vt:lpstr>Infographics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CPO Price Forecasting</dc:title>
  <dc:creator>Shahreedza Anissa M Saidi (DS/DIGITAL)</dc:creator>
  <cp:lastModifiedBy>Shahreedza Anissa M Saidi (DS/DIGITAL)</cp:lastModifiedBy>
  <cp:revision>5</cp:revision>
  <dcterms:modified xsi:type="dcterms:W3CDTF">2023-07-15T00:38:57Z</dcterms:modified>
</cp:coreProperties>
</file>